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2.jpg" ContentType="image/jpg"/>
  <Override PartName="/ppt/media/image33.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5.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3" r:id="rId5"/>
    <p:sldMasterId id="2147483696" r:id="rId6"/>
    <p:sldMasterId id="2147483758" r:id="rId7"/>
  </p:sldMasterIdLst>
  <p:notesMasterIdLst>
    <p:notesMasterId r:id="rId33"/>
  </p:notesMasterIdLst>
  <p:sldIdLst>
    <p:sldId id="256" r:id="rId8"/>
    <p:sldId id="293" r:id="rId9"/>
    <p:sldId id="260" r:id="rId10"/>
    <p:sldId id="261" r:id="rId11"/>
    <p:sldId id="281" r:id="rId12"/>
    <p:sldId id="282" r:id="rId13"/>
    <p:sldId id="277" r:id="rId14"/>
    <p:sldId id="278" r:id="rId15"/>
    <p:sldId id="279" r:id="rId16"/>
    <p:sldId id="264" r:id="rId17"/>
    <p:sldId id="291" r:id="rId18"/>
    <p:sldId id="267" r:id="rId19"/>
    <p:sldId id="271" r:id="rId20"/>
    <p:sldId id="268" r:id="rId21"/>
    <p:sldId id="266" r:id="rId22"/>
    <p:sldId id="269" r:id="rId23"/>
    <p:sldId id="272" r:id="rId24"/>
    <p:sldId id="273" r:id="rId25"/>
    <p:sldId id="285" r:id="rId26"/>
    <p:sldId id="275" r:id="rId27"/>
    <p:sldId id="276" r:id="rId28"/>
    <p:sldId id="294" r:id="rId29"/>
    <p:sldId id="270" r:id="rId30"/>
    <p:sldId id="292" r:id="rId31"/>
    <p:sldId id="27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ixnXDkGJElArFVT3BV9joWxxGV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7C749-C044-4019-A9F7-A466491C88AC}" v="1" dt="2025-09-25T04:29:40.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37" autoAdjust="0"/>
  </p:normalViewPr>
  <p:slideViewPr>
    <p:cSldViewPr snapToGrid="0">
      <p:cViewPr varScale="1">
        <p:scale>
          <a:sx n="106" d="100"/>
          <a:sy n="106" d="100"/>
        </p:scale>
        <p:origin x="706" y="72"/>
      </p:cViewPr>
      <p:guideLst>
        <p:guide orient="horz" pos="1620"/>
        <p:guide pos="2880"/>
      </p:guideLst>
    </p:cSldViewPr>
  </p:slideViewPr>
  <p:notesTextViewPr>
    <p:cViewPr>
      <p:scale>
        <a:sx n="115" d="100"/>
        <a:sy n="115" d="100"/>
      </p:scale>
      <p:origin x="-5" y="-14"/>
    </p:cViewPr>
  </p:notesTextViewPr>
  <p:sorterViewPr>
    <p:cViewPr>
      <p:scale>
        <a:sx n="200" d="100"/>
        <a:sy n="200" d="100"/>
      </p:scale>
      <p:origin x="0" y="-101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8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79"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8" Type="http://schemas.openxmlformats.org/officeDocument/2006/relationships/slide" Target="slides/slide1.xml"/><Relationship Id="rId80"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 CS" userId="6fd93241-1cef-4114-ab7c-b7f15ad71079" providerId="ADAL" clId="{A928FAB3-E90C-4AC2-9EDA-F34244F108F9}"/>
    <pc:docChg chg="undo custSel addSld delSld modSld sldOrd">
      <pc:chgData name="Tech CS" userId="6fd93241-1cef-4114-ab7c-b7f15ad71079" providerId="ADAL" clId="{A928FAB3-E90C-4AC2-9EDA-F34244F108F9}" dt="2025-08-01T03:09:26.018" v="258"/>
      <pc:docMkLst>
        <pc:docMk/>
      </pc:docMkLst>
      <pc:sldChg chg="ord">
        <pc:chgData name="Tech CS" userId="6fd93241-1cef-4114-ab7c-b7f15ad71079" providerId="ADAL" clId="{A928FAB3-E90C-4AC2-9EDA-F34244F108F9}" dt="2025-07-23T08:13:19.530" v="136"/>
        <pc:sldMkLst>
          <pc:docMk/>
          <pc:sldMk cId="0" sldId="260"/>
        </pc:sldMkLst>
      </pc:sldChg>
      <pc:sldChg chg="modSp mod ord">
        <pc:chgData name="Tech CS" userId="6fd93241-1cef-4114-ab7c-b7f15ad71079" providerId="ADAL" clId="{A928FAB3-E90C-4AC2-9EDA-F34244F108F9}" dt="2025-07-23T08:13:13.195" v="134" actId="20577"/>
        <pc:sldMkLst>
          <pc:docMk/>
          <pc:sldMk cId="0" sldId="261"/>
        </pc:sldMkLst>
      </pc:sldChg>
      <pc:sldChg chg="delSp modSp mod">
        <pc:chgData name="Tech CS" userId="6fd93241-1cef-4114-ab7c-b7f15ad71079" providerId="ADAL" clId="{A928FAB3-E90C-4AC2-9EDA-F34244F108F9}" dt="2025-07-23T08:14:17.333" v="142" actId="20577"/>
        <pc:sldMkLst>
          <pc:docMk/>
          <pc:sldMk cId="0" sldId="264"/>
        </pc:sldMkLst>
      </pc:sldChg>
      <pc:sldChg chg="del">
        <pc:chgData name="Tech CS" userId="6fd93241-1cef-4114-ab7c-b7f15ad71079" providerId="ADAL" clId="{A928FAB3-E90C-4AC2-9EDA-F34244F108F9}" dt="2025-07-23T08:15:03.603" v="144" actId="47"/>
        <pc:sldMkLst>
          <pc:docMk/>
          <pc:sldMk cId="0" sldId="265"/>
        </pc:sldMkLst>
      </pc:sldChg>
      <pc:sldChg chg="modSp add del mod ord">
        <pc:chgData name="Tech CS" userId="6fd93241-1cef-4114-ab7c-b7f15ad71079" providerId="ADAL" clId="{A928FAB3-E90C-4AC2-9EDA-F34244F108F9}" dt="2025-07-23T08:16:58.419" v="238" actId="20577"/>
        <pc:sldMkLst>
          <pc:docMk/>
          <pc:sldMk cId="0" sldId="266"/>
        </pc:sldMkLst>
      </pc:sldChg>
      <pc:sldChg chg="ord">
        <pc:chgData name="Tech CS" userId="6fd93241-1cef-4114-ab7c-b7f15ad71079" providerId="ADAL" clId="{A928FAB3-E90C-4AC2-9EDA-F34244F108F9}" dt="2025-07-23T08:17:19.525" v="244"/>
        <pc:sldMkLst>
          <pc:docMk/>
          <pc:sldMk cId="0" sldId="270"/>
        </pc:sldMkLst>
      </pc:sldChg>
      <pc:sldChg chg="ord">
        <pc:chgData name="Tech CS" userId="6fd93241-1cef-4114-ab7c-b7f15ad71079" providerId="ADAL" clId="{A928FAB3-E90C-4AC2-9EDA-F34244F108F9}" dt="2025-07-23T08:17:12.629" v="242"/>
        <pc:sldMkLst>
          <pc:docMk/>
          <pc:sldMk cId="0" sldId="271"/>
        </pc:sldMkLst>
      </pc:sldChg>
      <pc:sldChg chg="add">
        <pc:chgData name="Tech CS" userId="6fd93241-1cef-4114-ab7c-b7f15ad71079" providerId="ADAL" clId="{A928FAB3-E90C-4AC2-9EDA-F34244F108F9}" dt="2025-07-23T08:18:28.228" v="253"/>
        <pc:sldMkLst>
          <pc:docMk/>
          <pc:sldMk cId="0" sldId="274"/>
        </pc:sldMkLst>
      </pc:sldChg>
      <pc:sldChg chg="modSp mod ord">
        <pc:chgData name="Tech CS" userId="6fd93241-1cef-4114-ab7c-b7f15ad71079" providerId="ADAL" clId="{A928FAB3-E90C-4AC2-9EDA-F34244F108F9}" dt="2025-07-23T08:17:48.358" v="252" actId="1076"/>
        <pc:sldMkLst>
          <pc:docMk/>
          <pc:sldMk cId="1414347894" sldId="281"/>
        </pc:sldMkLst>
      </pc:sldChg>
      <pc:sldChg chg="ord">
        <pc:chgData name="Tech CS" userId="6fd93241-1cef-4114-ab7c-b7f15ad71079" providerId="ADAL" clId="{A928FAB3-E90C-4AC2-9EDA-F34244F108F9}" dt="2025-07-23T08:12:04.587" v="1"/>
        <pc:sldMkLst>
          <pc:docMk/>
          <pc:sldMk cId="0" sldId="282"/>
        </pc:sldMkLst>
      </pc:sldChg>
      <pc:sldChg chg="add del">
        <pc:chgData name="Tech CS" userId="6fd93241-1cef-4114-ab7c-b7f15ad71079" providerId="ADAL" clId="{A928FAB3-E90C-4AC2-9EDA-F34244F108F9}" dt="2025-08-01T03:09:25.147" v="257" actId="47"/>
        <pc:sldMkLst>
          <pc:docMk/>
          <pc:sldMk cId="2042668146" sldId="285"/>
        </pc:sldMkLst>
      </pc:sldChg>
      <pc:sldChg chg="add">
        <pc:chgData name="Tech CS" userId="6fd93241-1cef-4114-ab7c-b7f15ad71079" providerId="ADAL" clId="{A928FAB3-E90C-4AC2-9EDA-F34244F108F9}" dt="2025-07-23T08:14:59.958" v="143"/>
        <pc:sldMkLst>
          <pc:docMk/>
          <pc:sldMk cId="0" sldId="291"/>
        </pc:sldMkLst>
      </pc:sldChg>
      <pc:sldChg chg="add">
        <pc:chgData name="Tech CS" userId="6fd93241-1cef-4114-ab7c-b7f15ad71079" providerId="ADAL" clId="{A928FAB3-E90C-4AC2-9EDA-F34244F108F9}" dt="2025-07-23T08:18:28.228" v="253"/>
        <pc:sldMkLst>
          <pc:docMk/>
          <pc:sldMk cId="0" sldId="292"/>
        </pc:sldMkLst>
      </pc:sldChg>
      <pc:sldChg chg="add del">
        <pc:chgData name="Tech CS" userId="6fd93241-1cef-4114-ab7c-b7f15ad71079" providerId="ADAL" clId="{A928FAB3-E90C-4AC2-9EDA-F34244F108F9}" dt="2025-08-01T03:09:26.018" v="258"/>
        <pc:sldMkLst>
          <pc:docMk/>
          <pc:sldMk cId="2709159201" sldId="293"/>
        </pc:sldMkLst>
      </pc:sldChg>
      <pc:sldMasterChg chg="delSldLayout">
        <pc:chgData name="Tech CS" userId="6fd93241-1cef-4114-ab7c-b7f15ad71079" providerId="ADAL" clId="{A928FAB3-E90C-4AC2-9EDA-F34244F108F9}" dt="2025-07-23T08:15:34.560" v="147" actId="47"/>
        <pc:sldMasterMkLst>
          <pc:docMk/>
          <pc:sldMasterMk cId="0" sldId="2147483673"/>
        </pc:sldMasterMkLst>
        <pc:sldLayoutChg chg="del">
          <pc:chgData name="Tech CS" userId="6fd93241-1cef-4114-ab7c-b7f15ad71079" providerId="ADAL" clId="{A928FAB3-E90C-4AC2-9EDA-F34244F108F9}" dt="2025-07-23T08:15:34.560" v="147" actId="47"/>
          <pc:sldLayoutMkLst>
            <pc:docMk/>
            <pc:sldMasterMk cId="0" sldId="2147483673"/>
            <pc:sldLayoutMk cId="0" sldId="2147483679"/>
          </pc:sldLayoutMkLst>
        </pc:sldLayoutChg>
      </pc:sldMasterChg>
    </pc:docChg>
  </pc:docChgLst>
  <pc:docChgLst>
    <pc:chgData name="Lap Nguyen" userId="dd39e3f8-4083-4e00-bc3f-49acf7856ed5" providerId="ADAL" clId="{E82E750D-8083-4928-AE17-F98B9526615B}"/>
    <pc:docChg chg="custSel modSld">
      <pc:chgData name="Lap Nguyen" userId="dd39e3f8-4083-4e00-bc3f-49acf7856ed5" providerId="ADAL" clId="{E82E750D-8083-4928-AE17-F98B9526615B}" dt="2025-09-24T19:35:29.609" v="1239" actId="20577"/>
      <pc:docMkLst>
        <pc:docMk/>
      </pc:docMkLst>
      <pc:sldChg chg="modNotesTx">
        <pc:chgData name="Lap Nguyen" userId="dd39e3f8-4083-4e00-bc3f-49acf7856ed5" providerId="ADAL" clId="{E82E750D-8083-4928-AE17-F98B9526615B}" dt="2025-09-24T19:35:29.609" v="1239" actId="20577"/>
        <pc:sldMkLst>
          <pc:docMk/>
          <pc:sldMk cId="0" sldId="261"/>
        </pc:sldMkLst>
      </pc:sldChg>
      <pc:sldChg chg="modSp mod modNotesTx">
        <pc:chgData name="Lap Nguyen" userId="dd39e3f8-4083-4e00-bc3f-49acf7856ed5" providerId="ADAL" clId="{E82E750D-8083-4928-AE17-F98B9526615B}" dt="2025-09-24T17:33:37.147" v="1154" actId="20577"/>
        <pc:sldMkLst>
          <pc:docMk/>
          <pc:sldMk cId="0" sldId="264"/>
        </pc:sldMkLst>
        <pc:spChg chg="mod">
          <ac:chgData name="Lap Nguyen" userId="dd39e3f8-4083-4e00-bc3f-49acf7856ed5" providerId="ADAL" clId="{E82E750D-8083-4928-AE17-F98B9526615B}" dt="2025-09-24T17:29:59.529" v="1049" actId="20577"/>
          <ac:spMkLst>
            <pc:docMk/>
            <pc:sldMk cId="0" sldId="264"/>
            <ac:spMk id="1489" creationId="{00000000-0000-0000-0000-000000000000}"/>
          </ac:spMkLst>
        </pc:spChg>
      </pc:sldChg>
      <pc:sldChg chg="modNotesTx">
        <pc:chgData name="Lap Nguyen" userId="dd39e3f8-4083-4e00-bc3f-49acf7856ed5" providerId="ADAL" clId="{E82E750D-8083-4928-AE17-F98B9526615B}" dt="2025-09-24T17:17:05.629" v="576" actId="20577"/>
        <pc:sldMkLst>
          <pc:docMk/>
          <pc:sldMk cId="0" sldId="278"/>
        </pc:sldMkLst>
      </pc:sldChg>
      <pc:sldChg chg="modNotesTx">
        <pc:chgData name="Lap Nguyen" userId="dd39e3f8-4083-4e00-bc3f-49acf7856ed5" providerId="ADAL" clId="{E82E750D-8083-4928-AE17-F98B9526615B}" dt="2025-09-24T17:25:10.276" v="1047" actId="20577"/>
        <pc:sldMkLst>
          <pc:docMk/>
          <pc:sldMk cId="0" sldId="279"/>
        </pc:sldMkLst>
      </pc:sldChg>
      <pc:sldChg chg="modNotesTx">
        <pc:chgData name="Lap Nguyen" userId="dd39e3f8-4083-4e00-bc3f-49acf7856ed5" providerId="ADAL" clId="{E82E750D-8083-4928-AE17-F98B9526615B}" dt="2025-09-24T17:35:47.066" v="1158" actId="20577"/>
        <pc:sldMkLst>
          <pc:docMk/>
          <pc:sldMk cId="0" sldId="291"/>
        </pc:sldMkLst>
      </pc:sldChg>
    </pc:docChg>
  </pc:docChgLst>
  <pc:docChgLst>
    <pc:chgData name="Tech CS" userId="6fd93241-1cef-4114-ab7c-b7f15ad71079" providerId="ADAL" clId="{5D695A9E-E934-4B0A-831B-E5E0669C6126}"/>
    <pc:docChg chg="modSld">
      <pc:chgData name="Tech CS" userId="6fd93241-1cef-4114-ab7c-b7f15ad71079" providerId="ADAL" clId="{5D695A9E-E934-4B0A-831B-E5E0669C6126}" dt="2025-08-27T04:20:50.721" v="27" actId="1076"/>
      <pc:docMkLst>
        <pc:docMk/>
      </pc:docMkLst>
      <pc:sldChg chg="modSp mod">
        <pc:chgData name="Tech CS" userId="6fd93241-1cef-4114-ab7c-b7f15ad71079" providerId="ADAL" clId="{5D695A9E-E934-4B0A-831B-E5E0669C6126}" dt="2025-08-27T04:20:50.721" v="27" actId="1076"/>
        <pc:sldMkLst>
          <pc:docMk/>
          <pc:sldMk cId="0" sldId="282"/>
        </pc:sldMkLst>
        <pc:spChg chg="mod">
          <ac:chgData name="Tech CS" userId="6fd93241-1cef-4114-ab7c-b7f15ad71079" providerId="ADAL" clId="{5D695A9E-E934-4B0A-831B-E5E0669C6126}" dt="2025-08-27T04:19:15.880" v="11" actId="20577"/>
          <ac:spMkLst>
            <pc:docMk/>
            <pc:sldMk cId="0" sldId="282"/>
            <ac:spMk id="607" creationId="{00000000-0000-0000-0000-000000000000}"/>
          </ac:spMkLst>
        </pc:spChg>
        <pc:spChg chg="mod">
          <ac:chgData name="Tech CS" userId="6fd93241-1cef-4114-ab7c-b7f15ad71079" providerId="ADAL" clId="{5D695A9E-E934-4B0A-831B-E5E0669C6126}" dt="2025-08-27T04:20:17.907" v="15" actId="20577"/>
          <ac:spMkLst>
            <pc:docMk/>
            <pc:sldMk cId="0" sldId="282"/>
            <ac:spMk id="612" creationId="{00000000-0000-0000-0000-000000000000}"/>
          </ac:spMkLst>
        </pc:spChg>
        <pc:spChg chg="mod">
          <ac:chgData name="Tech CS" userId="6fd93241-1cef-4114-ab7c-b7f15ad71079" providerId="ADAL" clId="{5D695A9E-E934-4B0A-831B-E5E0669C6126}" dt="2025-08-27T04:20:24.867" v="19" actId="20577"/>
          <ac:spMkLst>
            <pc:docMk/>
            <pc:sldMk cId="0" sldId="282"/>
            <ac:spMk id="613" creationId="{00000000-0000-0000-0000-000000000000}"/>
          </ac:spMkLst>
        </pc:spChg>
        <pc:spChg chg="mod">
          <ac:chgData name="Tech CS" userId="6fd93241-1cef-4114-ab7c-b7f15ad71079" providerId="ADAL" clId="{5D695A9E-E934-4B0A-831B-E5E0669C6126}" dt="2025-08-27T04:20:30.485" v="23" actId="20577"/>
          <ac:spMkLst>
            <pc:docMk/>
            <pc:sldMk cId="0" sldId="282"/>
            <ac:spMk id="614" creationId="{00000000-0000-0000-0000-000000000000}"/>
          </ac:spMkLst>
        </pc:spChg>
        <pc:spChg chg="mod">
          <ac:chgData name="Tech CS" userId="6fd93241-1cef-4114-ab7c-b7f15ad71079" providerId="ADAL" clId="{5D695A9E-E934-4B0A-831B-E5E0669C6126}" dt="2025-08-27T04:20:14.320" v="13" actId="20577"/>
          <ac:spMkLst>
            <pc:docMk/>
            <pc:sldMk cId="0" sldId="282"/>
            <ac:spMk id="615" creationId="{00000000-0000-0000-0000-000000000000}"/>
          </ac:spMkLst>
        </pc:spChg>
        <pc:spChg chg="mod">
          <ac:chgData name="Tech CS" userId="6fd93241-1cef-4114-ab7c-b7f15ad71079" providerId="ADAL" clId="{5D695A9E-E934-4B0A-831B-E5E0669C6126}" dt="2025-08-27T04:20:21.404" v="17" actId="20577"/>
          <ac:spMkLst>
            <pc:docMk/>
            <pc:sldMk cId="0" sldId="282"/>
            <ac:spMk id="618" creationId="{00000000-0000-0000-0000-000000000000}"/>
          </ac:spMkLst>
        </pc:spChg>
        <pc:spChg chg="mod">
          <ac:chgData name="Tech CS" userId="6fd93241-1cef-4114-ab7c-b7f15ad71079" providerId="ADAL" clId="{5D695A9E-E934-4B0A-831B-E5E0669C6126}" dt="2025-08-27T04:19:11.552" v="9" actId="20577"/>
          <ac:spMkLst>
            <pc:docMk/>
            <pc:sldMk cId="0" sldId="282"/>
            <ac:spMk id="619" creationId="{00000000-0000-0000-0000-000000000000}"/>
          </ac:spMkLst>
        </pc:spChg>
        <pc:spChg chg="mod">
          <ac:chgData name="Tech CS" userId="6fd93241-1cef-4114-ab7c-b7f15ad71079" providerId="ADAL" clId="{5D695A9E-E934-4B0A-831B-E5E0669C6126}" dt="2025-08-27T04:20:34.227" v="26" actId="20577"/>
          <ac:spMkLst>
            <pc:docMk/>
            <pc:sldMk cId="0" sldId="282"/>
            <ac:spMk id="622" creationId="{00000000-0000-0000-0000-000000000000}"/>
          </ac:spMkLst>
        </pc:spChg>
        <pc:picChg chg="mod">
          <ac:chgData name="Tech CS" userId="6fd93241-1cef-4114-ab7c-b7f15ad71079" providerId="ADAL" clId="{5D695A9E-E934-4B0A-831B-E5E0669C6126}" dt="2025-08-27T04:20:50.721" v="27" actId="1076"/>
          <ac:picMkLst>
            <pc:docMk/>
            <pc:sldMk cId="0" sldId="282"/>
            <ac:picMk id="605" creationId="{00000000-0000-0000-0000-000000000000}"/>
          </ac:picMkLst>
        </pc:picChg>
      </pc:sldChg>
    </pc:docChg>
  </pc:docChgLst>
  <pc:docChgLst>
    <pc:chgData name="Lap Nguyen" userId="dd39e3f8-4083-4e00-bc3f-49acf7856ed5" providerId="ADAL" clId="{9845B8DA-0092-49A2-ADE9-E7980B2FC69C}"/>
    <pc:docChg chg="undo custSel modSld sldOrd">
      <pc:chgData name="Lap Nguyen" userId="dd39e3f8-4083-4e00-bc3f-49acf7856ed5" providerId="ADAL" clId="{9845B8DA-0092-49A2-ADE9-E7980B2FC69C}" dt="2025-09-25T07:37:40.935" v="8177" actId="729"/>
      <pc:docMkLst>
        <pc:docMk/>
      </pc:docMkLst>
      <pc:sldChg chg="modNotesTx">
        <pc:chgData name="Lap Nguyen" userId="dd39e3f8-4083-4e00-bc3f-49acf7856ed5" providerId="ADAL" clId="{9845B8DA-0092-49A2-ADE9-E7980B2FC69C}" dt="2025-09-25T02:24:01.683" v="357" actId="20577"/>
        <pc:sldMkLst>
          <pc:docMk/>
          <pc:sldMk cId="0" sldId="256"/>
        </pc:sldMkLst>
      </pc:sldChg>
      <pc:sldChg chg="modNotesTx">
        <pc:chgData name="Lap Nguyen" userId="dd39e3f8-4083-4e00-bc3f-49acf7856ed5" providerId="ADAL" clId="{9845B8DA-0092-49A2-ADE9-E7980B2FC69C}" dt="2025-09-25T02:33:46.681" v="1111" actId="20577"/>
        <pc:sldMkLst>
          <pc:docMk/>
          <pc:sldMk cId="0" sldId="260"/>
        </pc:sldMkLst>
      </pc:sldChg>
      <pc:sldChg chg="modNotesTx">
        <pc:chgData name="Lap Nguyen" userId="dd39e3f8-4083-4e00-bc3f-49acf7856ed5" providerId="ADAL" clId="{9845B8DA-0092-49A2-ADE9-E7980B2FC69C}" dt="2025-09-25T02:38:37.662" v="1358" actId="20577"/>
        <pc:sldMkLst>
          <pc:docMk/>
          <pc:sldMk cId="0" sldId="261"/>
        </pc:sldMkLst>
      </pc:sldChg>
      <pc:sldChg chg="modSp mod modNotesTx">
        <pc:chgData name="Lap Nguyen" userId="dd39e3f8-4083-4e00-bc3f-49acf7856ed5" providerId="ADAL" clId="{9845B8DA-0092-49A2-ADE9-E7980B2FC69C}" dt="2025-09-25T03:35:38.188" v="5462" actId="20577"/>
        <pc:sldMkLst>
          <pc:docMk/>
          <pc:sldMk cId="0" sldId="264"/>
        </pc:sldMkLst>
        <pc:spChg chg="mod">
          <ac:chgData name="Lap Nguyen" userId="dd39e3f8-4083-4e00-bc3f-49acf7856ed5" providerId="ADAL" clId="{9845B8DA-0092-49A2-ADE9-E7980B2FC69C}" dt="2025-09-25T03:33:15.936" v="5189" actId="1076"/>
          <ac:spMkLst>
            <pc:docMk/>
            <pc:sldMk cId="0" sldId="264"/>
            <ac:spMk id="1497" creationId="{00000000-0000-0000-0000-000000000000}"/>
          </ac:spMkLst>
        </pc:spChg>
      </pc:sldChg>
      <pc:sldChg chg="mod modShow">
        <pc:chgData name="Lap Nguyen" userId="dd39e3f8-4083-4e00-bc3f-49acf7856ed5" providerId="ADAL" clId="{9845B8DA-0092-49A2-ADE9-E7980B2FC69C}" dt="2025-09-25T07:37:40.935" v="8177" actId="729"/>
        <pc:sldMkLst>
          <pc:docMk/>
          <pc:sldMk cId="0" sldId="266"/>
        </pc:sldMkLst>
      </pc:sldChg>
      <pc:sldChg chg="modNotesTx">
        <pc:chgData name="Lap Nguyen" userId="dd39e3f8-4083-4e00-bc3f-49acf7856ed5" providerId="ADAL" clId="{9845B8DA-0092-49A2-ADE9-E7980B2FC69C}" dt="2025-09-25T04:06:17.862" v="6066" actId="20577"/>
        <pc:sldMkLst>
          <pc:docMk/>
          <pc:sldMk cId="0" sldId="268"/>
        </pc:sldMkLst>
      </pc:sldChg>
      <pc:sldChg chg="modNotesTx">
        <pc:chgData name="Lap Nguyen" userId="dd39e3f8-4083-4e00-bc3f-49acf7856ed5" providerId="ADAL" clId="{9845B8DA-0092-49A2-ADE9-E7980B2FC69C}" dt="2025-09-25T04:15:51.217" v="6764" actId="20577"/>
        <pc:sldMkLst>
          <pc:docMk/>
          <pc:sldMk cId="0" sldId="269"/>
        </pc:sldMkLst>
      </pc:sldChg>
      <pc:sldChg chg="modSp mod">
        <pc:chgData name="Lap Nguyen" userId="dd39e3f8-4083-4e00-bc3f-49acf7856ed5" providerId="ADAL" clId="{9845B8DA-0092-49A2-ADE9-E7980B2FC69C}" dt="2025-09-25T04:02:11.370" v="5798" actId="20577"/>
        <pc:sldMkLst>
          <pc:docMk/>
          <pc:sldMk cId="0" sldId="271"/>
        </pc:sldMkLst>
        <pc:spChg chg="mod">
          <ac:chgData name="Lap Nguyen" userId="dd39e3f8-4083-4e00-bc3f-49acf7856ed5" providerId="ADAL" clId="{9845B8DA-0092-49A2-ADE9-E7980B2FC69C}" dt="2025-09-25T04:02:11.370" v="5798" actId="20577"/>
          <ac:spMkLst>
            <pc:docMk/>
            <pc:sldMk cId="0" sldId="271"/>
            <ac:spMk id="1809" creationId="{00000000-0000-0000-0000-000000000000}"/>
          </ac:spMkLst>
        </pc:spChg>
      </pc:sldChg>
      <pc:sldChg chg="modNotesTx">
        <pc:chgData name="Lap Nguyen" userId="dd39e3f8-4083-4e00-bc3f-49acf7856ed5" providerId="ADAL" clId="{9845B8DA-0092-49A2-ADE9-E7980B2FC69C}" dt="2025-09-25T04:20:31.385" v="7063" actId="20577"/>
        <pc:sldMkLst>
          <pc:docMk/>
          <pc:sldMk cId="0" sldId="272"/>
        </pc:sldMkLst>
      </pc:sldChg>
      <pc:sldChg chg="modNotesTx">
        <pc:chgData name="Lap Nguyen" userId="dd39e3f8-4083-4e00-bc3f-49acf7856ed5" providerId="ADAL" clId="{9845B8DA-0092-49A2-ADE9-E7980B2FC69C}" dt="2025-09-25T04:21:51.652" v="7258" actId="20577"/>
        <pc:sldMkLst>
          <pc:docMk/>
          <pc:sldMk cId="0" sldId="273"/>
        </pc:sldMkLst>
      </pc:sldChg>
      <pc:sldChg chg="modNotesTx">
        <pc:chgData name="Lap Nguyen" userId="dd39e3f8-4083-4e00-bc3f-49acf7856ed5" providerId="ADAL" clId="{9845B8DA-0092-49A2-ADE9-E7980B2FC69C}" dt="2025-09-25T04:28:22.755" v="8170" actId="20577"/>
        <pc:sldMkLst>
          <pc:docMk/>
          <pc:sldMk cId="0" sldId="275"/>
        </pc:sldMkLst>
      </pc:sldChg>
      <pc:sldChg chg="delSp mod">
        <pc:chgData name="Lap Nguyen" userId="dd39e3f8-4083-4e00-bc3f-49acf7856ed5" providerId="ADAL" clId="{9845B8DA-0092-49A2-ADE9-E7980B2FC69C}" dt="2025-09-25T04:26:50.177" v="8030" actId="478"/>
        <pc:sldMkLst>
          <pc:docMk/>
          <pc:sldMk cId="0" sldId="276"/>
        </pc:sldMkLst>
        <pc:spChg chg="del">
          <ac:chgData name="Lap Nguyen" userId="dd39e3f8-4083-4e00-bc3f-49acf7856ed5" providerId="ADAL" clId="{9845B8DA-0092-49A2-ADE9-E7980B2FC69C}" dt="2025-09-25T04:26:50.177" v="8030" actId="478"/>
          <ac:spMkLst>
            <pc:docMk/>
            <pc:sldMk cId="0" sldId="276"/>
            <ac:spMk id="1959" creationId="{00000000-0000-0000-0000-000000000000}"/>
          </ac:spMkLst>
        </pc:spChg>
        <pc:spChg chg="del">
          <ac:chgData name="Lap Nguyen" userId="dd39e3f8-4083-4e00-bc3f-49acf7856ed5" providerId="ADAL" clId="{9845B8DA-0092-49A2-ADE9-E7980B2FC69C}" dt="2025-09-25T04:26:50.177" v="8030" actId="478"/>
          <ac:spMkLst>
            <pc:docMk/>
            <pc:sldMk cId="0" sldId="276"/>
            <ac:spMk id="1962" creationId="{00000000-0000-0000-0000-000000000000}"/>
          </ac:spMkLst>
        </pc:spChg>
        <pc:grpChg chg="del">
          <ac:chgData name="Lap Nguyen" userId="dd39e3f8-4083-4e00-bc3f-49acf7856ed5" providerId="ADAL" clId="{9845B8DA-0092-49A2-ADE9-E7980B2FC69C}" dt="2025-09-25T04:26:50.177" v="8030" actId="478"/>
          <ac:grpSpMkLst>
            <pc:docMk/>
            <pc:sldMk cId="0" sldId="276"/>
            <ac:grpSpMk id="1963" creationId="{00000000-0000-0000-0000-000000000000}"/>
          </ac:grpSpMkLst>
        </pc:grpChg>
      </pc:sldChg>
      <pc:sldChg chg="modNotesTx">
        <pc:chgData name="Lap Nguyen" userId="dd39e3f8-4083-4e00-bc3f-49acf7856ed5" providerId="ADAL" clId="{9845B8DA-0092-49A2-ADE9-E7980B2FC69C}" dt="2025-09-25T03:10:31.791" v="3208" actId="20577"/>
        <pc:sldMkLst>
          <pc:docMk/>
          <pc:sldMk cId="0" sldId="277"/>
        </pc:sldMkLst>
      </pc:sldChg>
      <pc:sldChg chg="modNotesTx">
        <pc:chgData name="Lap Nguyen" userId="dd39e3f8-4083-4e00-bc3f-49acf7856ed5" providerId="ADAL" clId="{9845B8DA-0092-49A2-ADE9-E7980B2FC69C}" dt="2025-09-25T03:13:26.679" v="3363" actId="20577"/>
        <pc:sldMkLst>
          <pc:docMk/>
          <pc:sldMk cId="0" sldId="278"/>
        </pc:sldMkLst>
      </pc:sldChg>
      <pc:sldChg chg="modNotesTx">
        <pc:chgData name="Lap Nguyen" userId="dd39e3f8-4083-4e00-bc3f-49acf7856ed5" providerId="ADAL" clId="{9845B8DA-0092-49A2-ADE9-E7980B2FC69C}" dt="2025-09-25T03:24:14.587" v="4917" actId="20577"/>
        <pc:sldMkLst>
          <pc:docMk/>
          <pc:sldMk cId="0" sldId="279"/>
        </pc:sldMkLst>
      </pc:sldChg>
      <pc:sldChg chg="modNotesTx">
        <pc:chgData name="Lap Nguyen" userId="dd39e3f8-4083-4e00-bc3f-49acf7856ed5" providerId="ADAL" clId="{9845B8DA-0092-49A2-ADE9-E7980B2FC69C}" dt="2025-09-25T02:39:37.649" v="1541" actId="20577"/>
        <pc:sldMkLst>
          <pc:docMk/>
          <pc:sldMk cId="1414347894" sldId="281"/>
        </pc:sldMkLst>
      </pc:sldChg>
      <pc:sldChg chg="modNotesTx">
        <pc:chgData name="Lap Nguyen" userId="dd39e3f8-4083-4e00-bc3f-49acf7856ed5" providerId="ADAL" clId="{9845B8DA-0092-49A2-ADE9-E7980B2FC69C}" dt="2025-09-25T03:00:57.227" v="2070" actId="20577"/>
        <pc:sldMkLst>
          <pc:docMk/>
          <pc:sldMk cId="0" sldId="282"/>
        </pc:sldMkLst>
      </pc:sldChg>
      <pc:sldChg chg="modNotesTx">
        <pc:chgData name="Lap Nguyen" userId="dd39e3f8-4083-4e00-bc3f-49acf7856ed5" providerId="ADAL" clId="{9845B8DA-0092-49A2-ADE9-E7980B2FC69C}" dt="2025-09-25T04:26:02.778" v="8029" actId="20577"/>
        <pc:sldMkLst>
          <pc:docMk/>
          <pc:sldMk cId="2042668146" sldId="285"/>
        </pc:sldMkLst>
      </pc:sldChg>
      <pc:sldChg chg="modSp mod modNotesTx">
        <pc:chgData name="Lap Nguyen" userId="dd39e3f8-4083-4e00-bc3f-49acf7856ed5" providerId="ADAL" clId="{9845B8DA-0092-49A2-ADE9-E7980B2FC69C}" dt="2025-09-25T03:59:20.425" v="5785" actId="20577"/>
        <pc:sldMkLst>
          <pc:docMk/>
          <pc:sldMk cId="0" sldId="291"/>
        </pc:sldMkLst>
        <pc:spChg chg="mod">
          <ac:chgData name="Lap Nguyen" userId="dd39e3f8-4083-4e00-bc3f-49acf7856ed5" providerId="ADAL" clId="{9845B8DA-0092-49A2-ADE9-E7980B2FC69C}" dt="2025-09-24T07:01:45.365" v="6" actId="20577"/>
          <ac:spMkLst>
            <pc:docMk/>
            <pc:sldMk cId="0" sldId="291"/>
            <ac:spMk id="5" creationId="{6DCBAB79-297F-2F7C-868C-14CED42FE188}"/>
          </ac:spMkLst>
        </pc:spChg>
      </pc:sldChg>
      <pc:sldChg chg="addSp delSp modSp mod">
        <pc:chgData name="Lap Nguyen" userId="dd39e3f8-4083-4e00-bc3f-49acf7856ed5" providerId="ADAL" clId="{9845B8DA-0092-49A2-ADE9-E7980B2FC69C}" dt="2025-09-25T04:29:43.825" v="8176" actId="1076"/>
        <pc:sldMkLst>
          <pc:docMk/>
          <pc:sldMk cId="0" sldId="292"/>
        </pc:sldMkLst>
        <pc:spChg chg="del mod">
          <ac:chgData name="Lap Nguyen" userId="dd39e3f8-4083-4e00-bc3f-49acf7856ed5" providerId="ADAL" clId="{9845B8DA-0092-49A2-ADE9-E7980B2FC69C}" dt="2025-09-25T04:29:39.340" v="8174"/>
          <ac:spMkLst>
            <pc:docMk/>
            <pc:sldMk cId="0" sldId="292"/>
            <ac:spMk id="2" creationId="{221ADDC1-060B-D133-3F7E-CB21EC08D0F2}"/>
          </ac:spMkLst>
        </pc:spChg>
        <pc:spChg chg="add mod">
          <ac:chgData name="Lap Nguyen" userId="dd39e3f8-4083-4e00-bc3f-49acf7856ed5" providerId="ADAL" clId="{9845B8DA-0092-49A2-ADE9-E7980B2FC69C}" dt="2025-09-25T04:29:43.825" v="8176" actId="1076"/>
          <ac:spMkLst>
            <pc:docMk/>
            <pc:sldMk cId="0" sldId="292"/>
            <ac:spMk id="4" creationId="{F441D8FF-1772-F83E-1B91-E0E5B8886AA0}"/>
          </ac:spMkLst>
        </pc:spChg>
        <pc:spChg chg="del">
          <ac:chgData name="Lap Nguyen" userId="dd39e3f8-4083-4e00-bc3f-49acf7856ed5" providerId="ADAL" clId="{9845B8DA-0092-49A2-ADE9-E7980B2FC69C}" dt="2025-09-25T04:29:39.326" v="8172" actId="21"/>
          <ac:spMkLst>
            <pc:docMk/>
            <pc:sldMk cId="0" sldId="292"/>
            <ac:spMk id="5" creationId="{F441D8FF-1772-F83E-1B91-E0E5B8886AA0}"/>
          </ac:spMkLst>
        </pc:spChg>
      </pc:sldChg>
      <pc:sldChg chg="modSp mod modNotesTx">
        <pc:chgData name="Lap Nguyen" userId="dd39e3f8-4083-4e00-bc3f-49acf7856ed5" providerId="ADAL" clId="{9845B8DA-0092-49A2-ADE9-E7980B2FC69C}" dt="2025-09-25T02:28:43.268" v="791" actId="20577"/>
        <pc:sldMkLst>
          <pc:docMk/>
          <pc:sldMk cId="438068345" sldId="293"/>
        </pc:sldMkLst>
        <pc:spChg chg="mod">
          <ac:chgData name="Lap Nguyen" userId="dd39e3f8-4083-4e00-bc3f-49acf7856ed5" providerId="ADAL" clId="{9845B8DA-0092-49A2-ADE9-E7980B2FC69C}" dt="2025-09-24T06:48:59.207" v="3" actId="20577"/>
          <ac:spMkLst>
            <pc:docMk/>
            <pc:sldMk cId="438068345" sldId="293"/>
            <ac:spMk id="1236" creationId="{457BF83E-0E7B-1810-A41C-184A9FACF4B4}"/>
          </ac:spMkLst>
        </pc:spChg>
        <pc:spChg chg="mod">
          <ac:chgData name="Lap Nguyen" userId="dd39e3f8-4083-4e00-bc3f-49acf7856ed5" providerId="ADAL" clId="{9845B8DA-0092-49A2-ADE9-E7980B2FC69C}" dt="2025-09-24T07:13:40.257" v="8" actId="20577"/>
          <ac:spMkLst>
            <pc:docMk/>
            <pc:sldMk cId="438068345" sldId="293"/>
            <ac:spMk id="1241" creationId="{090EF4D4-8041-A416-CC28-214EDA8FF548}"/>
          </ac:spMkLst>
        </pc:spChg>
      </pc:sldChg>
      <pc:sldChg chg="addSp delSp modSp mod ord">
        <pc:chgData name="Lap Nguyen" userId="dd39e3f8-4083-4e00-bc3f-49acf7856ed5" providerId="ADAL" clId="{9845B8DA-0092-49A2-ADE9-E7980B2FC69C}" dt="2025-09-24T09:43:26.339" v="21" actId="1076"/>
        <pc:sldMkLst>
          <pc:docMk/>
          <pc:sldMk cId="4146944185" sldId="294"/>
        </pc:sldMkLst>
        <pc:picChg chg="add del mod">
          <ac:chgData name="Lap Nguyen" userId="dd39e3f8-4083-4e00-bc3f-49acf7856ed5" providerId="ADAL" clId="{9845B8DA-0092-49A2-ADE9-E7980B2FC69C}" dt="2025-09-24T09:43:17.904" v="19" actId="478"/>
          <ac:picMkLst>
            <pc:docMk/>
            <pc:sldMk cId="4146944185" sldId="294"/>
            <ac:picMk id="3" creationId="{562D13CC-B188-8D31-6C09-A1EB76B3F16C}"/>
          </ac:picMkLst>
        </pc:picChg>
        <pc:picChg chg="del">
          <ac:chgData name="Lap Nguyen" userId="dd39e3f8-4083-4e00-bc3f-49acf7856ed5" providerId="ADAL" clId="{9845B8DA-0092-49A2-ADE9-E7980B2FC69C}" dt="2025-09-24T09:41:40.994" v="14" actId="478"/>
          <ac:picMkLst>
            <pc:docMk/>
            <pc:sldMk cId="4146944185" sldId="294"/>
            <ac:picMk id="5" creationId="{2DC07D1D-E2CB-1664-CE39-9186F9B0C06B}"/>
          </ac:picMkLst>
        </pc:picChg>
        <pc:picChg chg="add mod">
          <ac:chgData name="Lap Nguyen" userId="dd39e3f8-4083-4e00-bc3f-49acf7856ed5" providerId="ADAL" clId="{9845B8DA-0092-49A2-ADE9-E7980B2FC69C}" dt="2025-09-24T09:43:26.339" v="21" actId="1076"/>
          <ac:picMkLst>
            <pc:docMk/>
            <pc:sldMk cId="4146944185" sldId="294"/>
            <ac:picMk id="6" creationId="{B34E01AF-9574-B3F8-3CED-970D5C46F803}"/>
          </ac:picMkLst>
        </pc:picChg>
      </pc:sldChg>
    </pc:docChg>
  </pc:docChgLst>
  <pc:docChgLst>
    <pc:chgData name="Tuan LE" userId="6cfbf43deaef51e8" providerId="LiveId" clId="{557DC599-391D-40DB-90D4-AB3BB337AC8D}"/>
    <pc:docChg chg="undo custSel modSld modMainMaster">
      <pc:chgData name="Tuan LE" userId="6cfbf43deaef51e8" providerId="LiveId" clId="{557DC599-391D-40DB-90D4-AB3BB337AC8D}" dt="2025-04-09T06:53:45.540" v="101"/>
      <pc:docMkLst>
        <pc:docMk/>
      </pc:docMkLst>
      <pc:sldChg chg="modSp mod">
        <pc:chgData name="Tuan LE" userId="6cfbf43deaef51e8" providerId="LiveId" clId="{557DC599-391D-40DB-90D4-AB3BB337AC8D}" dt="2025-04-09T06:48:51.542" v="14" actId="1076"/>
        <pc:sldMkLst>
          <pc:docMk/>
          <pc:sldMk cId="0" sldId="262"/>
        </pc:sldMkLst>
      </pc:sldChg>
      <pc:sldChg chg="modSp mod">
        <pc:chgData name="Tuan LE" userId="6cfbf43deaef51e8" providerId="LiveId" clId="{557DC599-391D-40DB-90D4-AB3BB337AC8D}" dt="2025-04-09T06:49:16.662" v="21" actId="20577"/>
        <pc:sldMkLst>
          <pc:docMk/>
          <pc:sldMk cId="0" sldId="263"/>
        </pc:sldMkLst>
      </pc:sldChg>
      <pc:sldChg chg="modSp mod">
        <pc:chgData name="Tuan LE" userId="6cfbf43deaef51e8" providerId="LiveId" clId="{557DC599-391D-40DB-90D4-AB3BB337AC8D}" dt="2025-04-09T06:49:28.048" v="22" actId="1076"/>
        <pc:sldMkLst>
          <pc:docMk/>
          <pc:sldMk cId="0" sldId="264"/>
        </pc:sldMkLst>
      </pc:sldChg>
      <pc:sldChg chg="modSp mod">
        <pc:chgData name="Tuan LE" userId="6cfbf43deaef51e8" providerId="LiveId" clId="{557DC599-391D-40DB-90D4-AB3BB337AC8D}" dt="2025-04-09T06:49:52.049" v="46" actId="20577"/>
        <pc:sldMkLst>
          <pc:docMk/>
          <pc:sldMk cId="0" sldId="266"/>
        </pc:sldMkLst>
      </pc:sldChg>
      <pc:sldChg chg="addSp delSp modSp mod modClrScheme chgLayout">
        <pc:chgData name="Tuan LE" userId="6cfbf43deaef51e8" providerId="LiveId" clId="{557DC599-391D-40DB-90D4-AB3BB337AC8D}" dt="2025-04-09T06:53:21.397" v="100" actId="700"/>
        <pc:sldMkLst>
          <pc:docMk/>
          <pc:sldMk cId="0" sldId="268"/>
        </pc:sldMkLst>
      </pc:sldChg>
      <pc:sldChg chg="modSp mod">
        <pc:chgData name="Tuan LE" userId="6cfbf43deaef51e8" providerId="LiveId" clId="{557DC599-391D-40DB-90D4-AB3BB337AC8D}" dt="2025-04-09T06:52:04.615" v="94" actId="14100"/>
        <pc:sldMkLst>
          <pc:docMk/>
          <pc:sldMk cId="0" sldId="274"/>
        </pc:sldMkLst>
      </pc:sldChg>
      <pc:sldMasterChg chg="modSldLayout">
        <pc:chgData name="Tuan LE" userId="6cfbf43deaef51e8" providerId="LiveId" clId="{557DC599-391D-40DB-90D4-AB3BB337AC8D}" dt="2025-04-09T06:53:45.540" v="101"/>
        <pc:sldMasterMkLst>
          <pc:docMk/>
          <pc:sldMasterMk cId="0" sldId="2147483696"/>
        </pc:sldMasterMkLst>
        <pc:sldLayoutChg chg="addSp modSp">
          <pc:chgData name="Tuan LE" userId="6cfbf43deaef51e8" providerId="LiveId" clId="{557DC599-391D-40DB-90D4-AB3BB337AC8D}" dt="2025-04-09T06:53:45.540" v="101"/>
          <pc:sldLayoutMkLst>
            <pc:docMk/>
            <pc:sldMasterMk cId="0" sldId="2147483696"/>
            <pc:sldLayoutMk cId="0" sldId="2147483697"/>
          </pc:sldLayoutMkLst>
        </pc:sldLayoutChg>
      </pc:sldMasterChg>
    </pc:docChg>
  </pc:docChgLst>
  <pc:docChgLst>
    <pc:chgData name="Tech CS" userId="6fd93241-1cef-4114-ab7c-b7f15ad71079" providerId="ADAL" clId="{43F7D863-EFEC-48FC-BC0B-97F87220590B}"/>
    <pc:docChg chg="delSld">
      <pc:chgData name="Tech CS" userId="6fd93241-1cef-4114-ab7c-b7f15ad71079" providerId="ADAL" clId="{43F7D863-EFEC-48FC-BC0B-97F87220590B}" dt="2025-09-17T06:12:47.409" v="0" actId="47"/>
      <pc:docMkLst>
        <pc:docMk/>
      </pc:docMkLst>
      <pc:sldChg chg="del">
        <pc:chgData name="Tech CS" userId="6fd93241-1cef-4114-ab7c-b7f15ad71079" providerId="ADAL" clId="{43F7D863-EFEC-48FC-BC0B-97F87220590B}" dt="2025-09-17T06:12:47.409" v="0" actId="47"/>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9" name="Google Shape;120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Chào hỏi</a:t>
            </a:r>
          </a:p>
          <a:p>
            <a:pPr marL="0" lvl="0" indent="0" algn="l" rtl="0">
              <a:lnSpc>
                <a:spcPct val="100000"/>
              </a:lnSpc>
              <a:spcBef>
                <a:spcPts val="0"/>
              </a:spcBef>
              <a:spcAft>
                <a:spcPts val="0"/>
              </a:spcAft>
              <a:buSzPts val="1100"/>
              <a:buNone/>
            </a:pPr>
            <a:r>
              <a:rPr lang="en-US"/>
              <a:t>Dẫn dắt: Giới thiệu tổng quan về giải pháp Endpoint Security của CrowdStrike, cũng như khả năng lợi ích mà giải pháp đem lại để đáp ứng nhu cầu kỹ thuật của KH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7" name="Google Shape;148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buFont typeface="Arial" panose="020B0604020202020204" pitchFamily="34" charset="0"/>
              <a:buChar char="•"/>
            </a:pPr>
            <a:r>
              <a:rPr lang="en-US" b="0" i="0" dirty="0">
                <a:effectLst/>
                <a:latin typeface="fkGroteskNeue"/>
              </a:rPr>
              <a:t>Industry-leading Protection:</a:t>
            </a:r>
          </a:p>
          <a:p>
            <a:pPr marL="742950" lvl="1" indent="-285750" algn="l">
              <a:buFont typeface="Arial" panose="020B0604020202020204" pitchFamily="34" charset="0"/>
              <a:buChar char="•"/>
            </a:pPr>
            <a:r>
              <a:rPr lang="en-US" b="0" i="0" dirty="0">
                <a:effectLst/>
                <a:latin typeface="fkGroteskNeue"/>
              </a:rPr>
              <a:t>Falcon® Prevent (Next-Gen AV): Bảo </a:t>
            </a:r>
            <a:r>
              <a:rPr lang="en-US" b="0" i="0" dirty="0" err="1">
                <a:effectLst/>
                <a:latin typeface="fkGroteskNeue"/>
              </a:rPr>
              <a:t>vệ</a:t>
            </a:r>
            <a:r>
              <a:rPr lang="en-US" b="0" i="0" dirty="0">
                <a:effectLst/>
                <a:latin typeface="fkGroteskNeue"/>
              </a:rPr>
              <a:t> </a:t>
            </a:r>
            <a:r>
              <a:rPr lang="en-US" b="0" i="0" dirty="0" err="1">
                <a:effectLst/>
                <a:latin typeface="fkGroteskNeue"/>
              </a:rPr>
              <a:t>tiên</a:t>
            </a:r>
            <a:r>
              <a:rPr lang="en-US" b="0" i="0" dirty="0">
                <a:effectLst/>
                <a:latin typeface="fkGroteskNeue"/>
              </a:rPr>
              <a:t> </a:t>
            </a:r>
            <a:r>
              <a:rPr lang="en-US" b="0" i="0" dirty="0" err="1">
                <a:effectLst/>
                <a:latin typeface="fkGroteskNeue"/>
              </a:rPr>
              <a:t>tiến</a:t>
            </a:r>
            <a:r>
              <a:rPr lang="en-US" b="0" i="0" dirty="0">
                <a:effectLst/>
                <a:latin typeface="fkGroteskNeue"/>
              </a:rPr>
              <a:t> </a:t>
            </a:r>
            <a:r>
              <a:rPr lang="en-US" b="0" i="0" dirty="0" err="1">
                <a:effectLst/>
                <a:latin typeface="fkGroteskNeue"/>
              </a:rPr>
              <a:t>chống</a:t>
            </a:r>
            <a:r>
              <a:rPr lang="en-US" b="0" i="0" dirty="0">
                <a:effectLst/>
                <a:latin typeface="fkGroteskNeue"/>
              </a:rPr>
              <a:t> </a:t>
            </a:r>
            <a:r>
              <a:rPr lang="en-US" b="0" i="0" dirty="0" err="1">
                <a:effectLst/>
                <a:latin typeface="fkGroteskNeue"/>
              </a:rPr>
              <a:t>lại</a:t>
            </a:r>
            <a:r>
              <a:rPr lang="en-US" b="0" i="0" dirty="0">
                <a:effectLst/>
                <a:latin typeface="fkGroteskNeue"/>
              </a:rPr>
              <a:t> </a:t>
            </a:r>
            <a:r>
              <a:rPr lang="en-US" b="0" i="0" dirty="0" err="1">
                <a:effectLst/>
                <a:latin typeface="fkGroteskNeue"/>
              </a:rPr>
              <a:t>các</a:t>
            </a:r>
            <a:r>
              <a:rPr lang="en-US" b="0" i="0" dirty="0">
                <a:effectLst/>
                <a:latin typeface="fkGroteskNeue"/>
              </a:rPr>
              <a:t> </a:t>
            </a:r>
            <a:r>
              <a:rPr lang="en-US" b="0" i="0" dirty="0" err="1">
                <a:effectLst/>
                <a:latin typeface="fkGroteskNeue"/>
              </a:rPr>
              <a:t>mối</a:t>
            </a:r>
            <a:r>
              <a:rPr lang="en-US" b="0" i="0" dirty="0">
                <a:effectLst/>
                <a:latin typeface="fkGroteskNeue"/>
              </a:rPr>
              <a:t> </a:t>
            </a:r>
            <a:r>
              <a:rPr lang="en-US" b="0" i="0" err="1">
                <a:effectLst/>
                <a:latin typeface="fkGroteskNeue"/>
              </a:rPr>
              <a:t>đe</a:t>
            </a:r>
            <a:r>
              <a:rPr lang="en-US" b="0" i="0">
                <a:effectLst/>
                <a:latin typeface="fkGroteskNeue"/>
              </a:rPr>
              <a:t> dọa known malware, unknown malware, các mối đe dọa khai thác và thực thi script</a:t>
            </a:r>
          </a:p>
          <a:p>
            <a:pPr marL="742950" lvl="1" indent="-285750" algn="l">
              <a:buFont typeface="Arial" panose="020B0604020202020204" pitchFamily="34" charset="0"/>
              <a:buChar char="•"/>
            </a:pPr>
            <a:r>
              <a:rPr lang="en-US" b="0" i="0">
                <a:effectLst/>
                <a:latin typeface="fkGroteskNeue"/>
              </a:rPr>
              <a:t>Falcon® Insight XDR (EDR): Phát hiện và phản ứng với các mối đe dọa nâng cao hơn.</a:t>
            </a:r>
          </a:p>
          <a:p>
            <a:pPr marL="742950" lvl="1" indent="-285750" algn="l">
              <a:buFont typeface="Arial" panose="020B0604020202020204" pitchFamily="34" charset="0"/>
              <a:buChar char="•"/>
            </a:pPr>
            <a:r>
              <a:rPr lang="en-US" b="0" i="0">
                <a:effectLst/>
                <a:latin typeface="fkGroteskNeue"/>
              </a:rPr>
              <a:t>Falcon</a:t>
            </a:r>
            <a:r>
              <a:rPr lang="en-US" b="0" i="0" dirty="0">
                <a:effectLst/>
                <a:latin typeface="fkGroteskNeue"/>
              </a:rPr>
              <a:t>® Forensics, Device Control, Firewall Management, Mobile: Các </a:t>
            </a:r>
            <a:r>
              <a:rPr lang="en-US" b="0" i="0" dirty="0" err="1">
                <a:effectLst/>
                <a:latin typeface="fkGroteskNeue"/>
              </a:rPr>
              <a:t>giải</a:t>
            </a:r>
            <a:r>
              <a:rPr lang="en-US" b="0" i="0" dirty="0">
                <a:effectLst/>
                <a:latin typeface="fkGroteskNeue"/>
              </a:rPr>
              <a:t> </a:t>
            </a:r>
            <a:r>
              <a:rPr lang="en-US" b="0" i="0" dirty="0" err="1">
                <a:effectLst/>
                <a:latin typeface="fkGroteskNeue"/>
              </a:rPr>
              <a:t>pháp</a:t>
            </a:r>
            <a:r>
              <a:rPr lang="en-US" b="0" i="0" dirty="0">
                <a:effectLst/>
                <a:latin typeface="fkGroteskNeue"/>
              </a:rPr>
              <a:t> </a:t>
            </a:r>
            <a:r>
              <a:rPr lang="en-US" b="0" i="0" dirty="0" err="1">
                <a:effectLst/>
                <a:latin typeface="fkGroteskNeue"/>
              </a:rPr>
              <a:t>toàn</a:t>
            </a:r>
            <a:r>
              <a:rPr lang="en-US" b="0" i="0" dirty="0">
                <a:effectLst/>
                <a:latin typeface="fkGroteskNeue"/>
              </a:rPr>
              <a:t> </a:t>
            </a:r>
            <a:r>
              <a:rPr lang="en-US" b="0" i="0" dirty="0" err="1">
                <a:effectLst/>
                <a:latin typeface="fkGroteskNeue"/>
              </a:rPr>
              <a:t>diện</a:t>
            </a:r>
            <a:r>
              <a:rPr lang="en-US" b="0" i="0" dirty="0">
                <a:effectLst/>
                <a:latin typeface="fkGroteskNeue"/>
              </a:rPr>
              <a:t> </a:t>
            </a:r>
            <a:r>
              <a:rPr lang="en-US" b="0" i="0" dirty="0" err="1">
                <a:effectLst/>
                <a:latin typeface="fkGroteskNeue"/>
              </a:rPr>
              <a:t>bảo</a:t>
            </a:r>
            <a:r>
              <a:rPr lang="en-US" b="0" i="0" dirty="0">
                <a:effectLst/>
                <a:latin typeface="fkGroteskNeue"/>
              </a:rPr>
              <a:t> </a:t>
            </a:r>
            <a:r>
              <a:rPr lang="en-US" b="0" i="0" dirty="0" err="1">
                <a:effectLst/>
                <a:latin typeface="fkGroteskNeue"/>
              </a:rPr>
              <a:t>vệ</a:t>
            </a:r>
            <a:r>
              <a:rPr lang="en-US" b="0" i="0" dirty="0">
                <a:effectLst/>
                <a:latin typeface="fkGroteskNeue"/>
              </a:rPr>
              <a:t> endpoint.</a:t>
            </a:r>
          </a:p>
          <a:p>
            <a:pPr algn="l">
              <a:buFont typeface="Arial" panose="020B0604020202020204" pitchFamily="34" charset="0"/>
              <a:buChar char="•"/>
            </a:pPr>
            <a:r>
              <a:rPr lang="en-US" b="0" i="0" dirty="0">
                <a:effectLst/>
                <a:latin typeface="fkGroteskNeue"/>
              </a:rPr>
              <a:t>Industry-leading Services:</a:t>
            </a:r>
          </a:p>
          <a:p>
            <a:pPr marL="742950" lvl="1" indent="-285750" algn="l">
              <a:buFont typeface="Arial" panose="020B0604020202020204" pitchFamily="34" charset="0"/>
              <a:buChar char="•"/>
            </a:pPr>
            <a:r>
              <a:rPr lang="en-US" b="0" i="0" dirty="0">
                <a:effectLst/>
                <a:latin typeface="fkGroteskNeue"/>
              </a:rPr>
              <a:t>24/7 MDR &amp; Threat Hunting: </a:t>
            </a:r>
            <a:r>
              <a:rPr lang="en-US" b="0" i="0" dirty="0" err="1">
                <a:effectLst/>
                <a:latin typeface="fkGroteskNeue"/>
              </a:rPr>
              <a:t>Dịch</a:t>
            </a:r>
            <a:r>
              <a:rPr lang="en-US" b="0" i="0" dirty="0">
                <a:effectLst/>
                <a:latin typeface="fkGroteskNeue"/>
              </a:rPr>
              <a:t> </a:t>
            </a:r>
            <a:r>
              <a:rPr lang="en-US" b="0" i="0" dirty="0" err="1">
                <a:effectLst/>
                <a:latin typeface="fkGroteskNeue"/>
              </a:rPr>
              <a:t>vụ</a:t>
            </a:r>
            <a:r>
              <a:rPr lang="en-US" b="0" i="0" dirty="0">
                <a:effectLst/>
                <a:latin typeface="fkGroteskNeue"/>
              </a:rPr>
              <a:t> </a:t>
            </a:r>
            <a:r>
              <a:rPr lang="en-US" b="0" i="0" dirty="0" err="1">
                <a:effectLst/>
                <a:latin typeface="fkGroteskNeue"/>
              </a:rPr>
              <a:t>săn</a:t>
            </a:r>
            <a:r>
              <a:rPr lang="en-US" b="0" i="0" dirty="0">
                <a:effectLst/>
                <a:latin typeface="fkGroteskNeue"/>
              </a:rPr>
              <a:t> </a:t>
            </a:r>
            <a:r>
              <a:rPr lang="en-US" b="0" i="0" dirty="0" err="1">
                <a:effectLst/>
                <a:latin typeface="fkGroteskNeue"/>
              </a:rPr>
              <a:t>lùng</a:t>
            </a:r>
            <a:r>
              <a:rPr lang="en-US" b="0" i="0" dirty="0">
                <a:effectLst/>
                <a:latin typeface="fkGroteskNeue"/>
              </a:rPr>
              <a:t> </a:t>
            </a:r>
            <a:r>
              <a:rPr lang="en-US" b="0" i="0" dirty="0" err="1">
                <a:effectLst/>
                <a:latin typeface="fkGroteskNeue"/>
              </a:rPr>
              <a:t>mối</a:t>
            </a:r>
            <a:r>
              <a:rPr lang="en-US" b="0" i="0" dirty="0">
                <a:effectLst/>
                <a:latin typeface="fkGroteskNeue"/>
              </a:rPr>
              <a:t> </a:t>
            </a:r>
            <a:r>
              <a:rPr lang="en-US" b="0" i="0" dirty="0" err="1">
                <a:effectLst/>
                <a:latin typeface="fkGroteskNeue"/>
              </a:rPr>
              <a:t>đe</a:t>
            </a:r>
            <a:r>
              <a:rPr lang="en-US" b="0" i="0" dirty="0">
                <a:effectLst/>
                <a:latin typeface="fkGroteskNeue"/>
              </a:rPr>
              <a:t> </a:t>
            </a:r>
            <a:r>
              <a:rPr lang="en-US" b="0" i="0" dirty="0" err="1">
                <a:effectLst/>
                <a:latin typeface="fkGroteskNeue"/>
              </a:rPr>
              <a:t>dọa</a:t>
            </a:r>
            <a:r>
              <a:rPr lang="en-US" b="0" i="0" dirty="0">
                <a:effectLst/>
                <a:latin typeface="fkGroteskNeue"/>
              </a:rPr>
              <a:t> </a:t>
            </a:r>
            <a:r>
              <a:rPr lang="en-US" b="0" i="0" dirty="0" err="1">
                <a:effectLst/>
                <a:latin typeface="fkGroteskNeue"/>
              </a:rPr>
              <a:t>chủ</a:t>
            </a:r>
            <a:r>
              <a:rPr lang="en-US" b="0" i="0" dirty="0">
                <a:effectLst/>
                <a:latin typeface="fkGroteskNeue"/>
              </a:rPr>
              <a:t> </a:t>
            </a:r>
            <a:r>
              <a:rPr lang="en-US" b="0" i="0" dirty="0" err="1">
                <a:effectLst/>
                <a:latin typeface="fkGroteskNeue"/>
              </a:rPr>
              <a:t>động</a:t>
            </a:r>
            <a:r>
              <a:rPr lang="en-US" b="0" i="0" dirty="0">
                <a:effectLst/>
                <a:latin typeface="fkGroteskNeue"/>
              </a:rPr>
              <a:t> </a:t>
            </a:r>
            <a:r>
              <a:rPr lang="en-US" b="0" i="0" dirty="0" err="1">
                <a:effectLst/>
                <a:latin typeface="fkGroteskNeue"/>
              </a:rPr>
              <a:t>mọi</a:t>
            </a:r>
            <a:r>
              <a:rPr lang="en-US" b="0" i="0" dirty="0">
                <a:effectLst/>
                <a:latin typeface="fkGroteskNeue"/>
              </a:rPr>
              <a:t> </a:t>
            </a:r>
            <a:r>
              <a:rPr lang="en-US" b="0" i="0" dirty="0" err="1">
                <a:effectLst/>
                <a:latin typeface="fkGroteskNeue"/>
              </a:rPr>
              <a:t>lúc</a:t>
            </a:r>
            <a:r>
              <a:rPr lang="en-US" b="0" i="0" dirty="0">
                <a:effectLst/>
                <a:latin typeface="fkGroteskNeue"/>
              </a:rPr>
              <a:t>.</a:t>
            </a:r>
          </a:p>
          <a:p>
            <a:pPr marL="742950" lvl="1" indent="-285750" algn="l">
              <a:buFont typeface="Arial" panose="020B0604020202020204" pitchFamily="34" charset="0"/>
              <a:buChar char="•"/>
            </a:pPr>
            <a:r>
              <a:rPr lang="en-US" b="0" i="0" dirty="0">
                <a:effectLst/>
                <a:latin typeface="fkGroteskNeue"/>
              </a:rPr>
              <a:t>Incident Response: </a:t>
            </a:r>
            <a:r>
              <a:rPr lang="en-US" b="0" i="0" dirty="0" err="1">
                <a:effectLst/>
                <a:latin typeface="fkGroteskNeue"/>
              </a:rPr>
              <a:t>Phản</a:t>
            </a:r>
            <a:r>
              <a:rPr lang="en-US" b="0" i="0" dirty="0">
                <a:effectLst/>
                <a:latin typeface="fkGroteskNeue"/>
              </a:rPr>
              <a:t> </a:t>
            </a:r>
            <a:r>
              <a:rPr lang="en-US" b="0" i="0" dirty="0" err="1">
                <a:effectLst/>
                <a:latin typeface="fkGroteskNeue"/>
              </a:rPr>
              <a:t>hồi</a:t>
            </a:r>
            <a:r>
              <a:rPr lang="en-US" b="0" i="0" dirty="0">
                <a:effectLst/>
                <a:latin typeface="fkGroteskNeue"/>
              </a:rPr>
              <a:t> </a:t>
            </a:r>
            <a:r>
              <a:rPr lang="en-US" b="0" i="0" dirty="0" err="1">
                <a:effectLst/>
                <a:latin typeface="fkGroteskNeue"/>
              </a:rPr>
              <a:t>sự</a:t>
            </a:r>
            <a:r>
              <a:rPr lang="en-US" b="0" i="0" dirty="0">
                <a:effectLst/>
                <a:latin typeface="fkGroteskNeue"/>
              </a:rPr>
              <a:t> </a:t>
            </a:r>
            <a:r>
              <a:rPr lang="en-US" b="0" i="0" dirty="0" err="1">
                <a:effectLst/>
                <a:latin typeface="fkGroteskNeue"/>
              </a:rPr>
              <a:t>cố</a:t>
            </a:r>
            <a:r>
              <a:rPr lang="en-US" b="0" i="0" dirty="0">
                <a:effectLst/>
                <a:latin typeface="fkGroteskNeue"/>
              </a:rPr>
              <a:t> </a:t>
            </a:r>
            <a:r>
              <a:rPr lang="en-US" b="0" i="0" dirty="0" err="1">
                <a:effectLst/>
                <a:latin typeface="fkGroteskNeue"/>
              </a:rPr>
              <a:t>nhanh</a:t>
            </a:r>
            <a:r>
              <a:rPr lang="en-US" b="0" i="0" dirty="0">
                <a:effectLst/>
                <a:latin typeface="fkGroteskNeue"/>
              </a:rPr>
              <a:t> </a:t>
            </a:r>
            <a:r>
              <a:rPr lang="en-US" b="0" i="0" dirty="0" err="1">
                <a:effectLst/>
                <a:latin typeface="fkGroteskNeue"/>
              </a:rPr>
              <a:t>chóng</a:t>
            </a:r>
            <a:r>
              <a:rPr lang="en-US" b="0" i="0" dirty="0">
                <a:effectLst/>
                <a:latin typeface="fkGroteskNeue"/>
              </a:rPr>
              <a:t>, </a:t>
            </a:r>
            <a:r>
              <a:rPr lang="en-US" b="0" i="0" dirty="0" err="1">
                <a:effectLst/>
                <a:latin typeface="fkGroteskNeue"/>
              </a:rPr>
              <a:t>hiệu</a:t>
            </a:r>
            <a:r>
              <a:rPr lang="en-US" b="0" i="0" dirty="0">
                <a:effectLst/>
                <a:latin typeface="fkGroteskNeue"/>
              </a:rPr>
              <a:t> </a:t>
            </a:r>
            <a:r>
              <a:rPr lang="en-US" b="0" i="0" dirty="0" err="1">
                <a:effectLst/>
                <a:latin typeface="fkGroteskNeue"/>
              </a:rPr>
              <a:t>quả</a:t>
            </a:r>
            <a:r>
              <a:rPr lang="en-US" b="0" i="0" dirty="0">
                <a:effectLst/>
                <a:latin typeface="fkGroteskNeue"/>
              </a:rPr>
              <a:t>.</a:t>
            </a:r>
          </a:p>
          <a:p>
            <a:pPr marL="742950" lvl="1" indent="-285750" algn="l">
              <a:buFont typeface="Arial" panose="020B0604020202020204" pitchFamily="34" charset="0"/>
              <a:buChar char="•"/>
            </a:pPr>
            <a:r>
              <a:rPr lang="en-US" b="0" i="0" dirty="0">
                <a:effectLst/>
                <a:latin typeface="fkGroteskNeue"/>
              </a:rPr>
              <a:t>Proactive Security Services: </a:t>
            </a:r>
            <a:r>
              <a:rPr lang="en-US" b="0" i="0" dirty="0" err="1">
                <a:effectLst/>
                <a:latin typeface="fkGroteskNeue"/>
              </a:rPr>
              <a:t>Dịch</a:t>
            </a:r>
            <a:r>
              <a:rPr lang="en-US" b="0" i="0" dirty="0">
                <a:effectLst/>
                <a:latin typeface="fkGroteskNeue"/>
              </a:rPr>
              <a:t> </a:t>
            </a:r>
            <a:r>
              <a:rPr lang="en-US" b="0" i="0" dirty="0" err="1">
                <a:effectLst/>
                <a:latin typeface="fkGroteskNeue"/>
              </a:rPr>
              <a:t>vụ</a:t>
            </a:r>
            <a:r>
              <a:rPr lang="en-US" b="0" i="0" dirty="0">
                <a:effectLst/>
                <a:latin typeface="fkGroteskNeue"/>
              </a:rPr>
              <a:t> </a:t>
            </a:r>
            <a:r>
              <a:rPr lang="en-US" b="0" i="0" dirty="0" err="1">
                <a:effectLst/>
                <a:latin typeface="fkGroteskNeue"/>
              </a:rPr>
              <a:t>bảo</a:t>
            </a:r>
            <a:r>
              <a:rPr lang="en-US" b="0" i="0" dirty="0">
                <a:effectLst/>
                <a:latin typeface="fkGroteskNeue"/>
              </a:rPr>
              <a:t> </a:t>
            </a:r>
            <a:r>
              <a:rPr lang="en-US" b="0" i="0" dirty="0" err="1">
                <a:effectLst/>
                <a:latin typeface="fkGroteskNeue"/>
              </a:rPr>
              <a:t>mật</a:t>
            </a:r>
            <a:r>
              <a:rPr lang="en-US" b="0" i="0" dirty="0">
                <a:effectLst/>
                <a:latin typeface="fkGroteskNeue"/>
              </a:rPr>
              <a:t> </a:t>
            </a:r>
            <a:r>
              <a:rPr lang="en-US" b="0" i="0" dirty="0" err="1">
                <a:effectLst/>
                <a:latin typeface="fkGroteskNeue"/>
              </a:rPr>
              <a:t>chủ</a:t>
            </a:r>
            <a:r>
              <a:rPr lang="en-US" b="0" i="0" dirty="0">
                <a:effectLst/>
                <a:latin typeface="fkGroteskNeue"/>
              </a:rPr>
              <a:t> </a:t>
            </a:r>
            <a:r>
              <a:rPr lang="en-US" b="0" i="0" dirty="0" err="1">
                <a:effectLst/>
                <a:latin typeface="fkGroteskNeue"/>
              </a:rPr>
              <a:t>động</a:t>
            </a:r>
            <a:r>
              <a:rPr lang="en-US" b="0" i="0" dirty="0">
                <a:effectLst/>
                <a:latin typeface="fkGroteskNeue"/>
              </a:rPr>
              <a:t> </a:t>
            </a:r>
            <a:r>
              <a:rPr lang="en-US" b="0" i="0" dirty="0" err="1">
                <a:effectLst/>
                <a:latin typeface="fkGroteskNeue"/>
              </a:rPr>
              <a:t>từ</a:t>
            </a:r>
            <a:r>
              <a:rPr lang="en-US" b="0" i="0" dirty="0">
                <a:effectLst/>
                <a:latin typeface="fkGroteskNeue"/>
              </a:rPr>
              <a:t> </a:t>
            </a:r>
            <a:r>
              <a:rPr lang="en-US" b="0" i="0" dirty="0" err="1">
                <a:effectLst/>
                <a:latin typeface="fkGroteskNeue"/>
              </a:rPr>
              <a:t>chuyên</a:t>
            </a:r>
            <a:r>
              <a:rPr lang="en-US" b="0" i="0" dirty="0">
                <a:effectLst/>
                <a:latin typeface="fkGroteskNeue"/>
              </a:rPr>
              <a:t> </a:t>
            </a:r>
            <a:r>
              <a:rPr lang="en-US" b="0" i="0" dirty="0" err="1">
                <a:effectLst/>
                <a:latin typeface="fkGroteskNeue"/>
              </a:rPr>
              <a:t>gia</a:t>
            </a:r>
            <a:r>
              <a:rPr lang="en-US" b="0" i="0" dirty="0">
                <a:effectLst/>
                <a:latin typeface="fkGroteskNeue"/>
              </a:rPr>
              <a:t> </a:t>
            </a:r>
            <a:r>
              <a:rPr lang="en-US" b="0" i="0" dirty="0" err="1">
                <a:effectLst/>
                <a:latin typeface="fkGroteskNeue"/>
              </a:rPr>
              <a:t>hàng</a:t>
            </a:r>
            <a:r>
              <a:rPr lang="en-US" b="0" i="0" dirty="0">
                <a:effectLst/>
                <a:latin typeface="fkGroteskNeue"/>
              </a:rPr>
              <a:t> </a:t>
            </a:r>
            <a:r>
              <a:rPr lang="en-US" b="0" i="0" dirty="0" err="1">
                <a:effectLst/>
                <a:latin typeface="fkGroteskNeue"/>
              </a:rPr>
              <a:t>đầu</a:t>
            </a:r>
            <a:r>
              <a:rPr lang="en-US" b="0" i="0" dirty="0">
                <a:effectLst/>
                <a:latin typeface="fkGroteskNeue"/>
              </a:rPr>
              <a:t>.</a:t>
            </a:r>
          </a:p>
          <a:p>
            <a:pPr algn="l">
              <a:buFont typeface="Arial" panose="020B0604020202020204" pitchFamily="34" charset="0"/>
              <a:buChar char="•"/>
            </a:pPr>
            <a:r>
              <a:rPr lang="en-US" b="0" i="0" dirty="0">
                <a:effectLst/>
                <a:latin typeface="fkGroteskNeue"/>
              </a:rPr>
              <a:t>Single Agent | Unified Platform: </a:t>
            </a:r>
            <a:r>
              <a:rPr lang="en-US" b="0" i="0" dirty="0" err="1">
                <a:effectLst/>
                <a:latin typeface="fkGroteskNeue"/>
              </a:rPr>
              <a:t>Triển</a:t>
            </a:r>
            <a:r>
              <a:rPr lang="en-US" b="0" i="0" dirty="0">
                <a:effectLst/>
                <a:latin typeface="fkGroteskNeue"/>
              </a:rPr>
              <a:t> </a:t>
            </a:r>
            <a:r>
              <a:rPr lang="en-US" b="0" i="0" dirty="0" err="1">
                <a:effectLst/>
                <a:latin typeface="fkGroteskNeue"/>
              </a:rPr>
              <a:t>khai</a:t>
            </a:r>
            <a:r>
              <a:rPr lang="en-US" b="0" i="0" dirty="0">
                <a:effectLst/>
                <a:latin typeface="fkGroteskNeue"/>
              </a:rPr>
              <a:t> </a:t>
            </a:r>
            <a:r>
              <a:rPr lang="en-US" b="0" i="0" dirty="0" err="1">
                <a:effectLst/>
                <a:latin typeface="fkGroteskNeue"/>
              </a:rPr>
              <a:t>dễ</a:t>
            </a:r>
            <a:r>
              <a:rPr lang="en-US" b="0" i="0" dirty="0">
                <a:effectLst/>
                <a:latin typeface="fkGroteskNeue"/>
              </a:rPr>
              <a:t> </a:t>
            </a:r>
            <a:r>
              <a:rPr lang="en-US" b="0" i="0" dirty="0" err="1">
                <a:effectLst/>
                <a:latin typeface="fkGroteskNeue"/>
              </a:rPr>
              <a:t>dàng</a:t>
            </a:r>
            <a:r>
              <a:rPr lang="en-US" b="0" i="0" dirty="0">
                <a:effectLst/>
                <a:latin typeface="fkGroteskNeue"/>
              </a:rPr>
              <a:t> qua </a:t>
            </a:r>
            <a:r>
              <a:rPr lang="en-US" b="0" i="0" dirty="0" err="1">
                <a:effectLst/>
                <a:latin typeface="fkGroteskNeue"/>
              </a:rPr>
              <a:t>một</a:t>
            </a:r>
            <a:r>
              <a:rPr lang="en-US" b="0" i="0" dirty="0">
                <a:effectLst/>
                <a:latin typeface="fkGroteskNeue"/>
              </a:rPr>
              <a:t> agent </a:t>
            </a:r>
            <a:r>
              <a:rPr lang="en-US" b="0" i="0" dirty="0" err="1">
                <a:effectLst/>
                <a:latin typeface="fkGroteskNeue"/>
              </a:rPr>
              <a:t>duy</a:t>
            </a:r>
            <a:r>
              <a:rPr lang="en-US" b="0" i="0" dirty="0">
                <a:effectLst/>
                <a:latin typeface="fkGroteskNeue"/>
              </a:rPr>
              <a:t> </a:t>
            </a:r>
            <a:r>
              <a:rPr lang="en-US" b="0" i="0" dirty="0" err="1">
                <a:effectLst/>
                <a:latin typeface="fkGroteskNeue"/>
              </a:rPr>
              <a:t>nhất</a:t>
            </a:r>
            <a:r>
              <a:rPr lang="en-US" b="0" i="0" dirty="0">
                <a:effectLst/>
                <a:latin typeface="fkGroteskNeue"/>
              </a:rPr>
              <a:t> </a:t>
            </a:r>
            <a:r>
              <a:rPr lang="en-US" b="0" i="0" dirty="0" err="1">
                <a:effectLst/>
                <a:latin typeface="fkGroteskNeue"/>
              </a:rPr>
              <a:t>trên</a:t>
            </a:r>
            <a:r>
              <a:rPr lang="en-US" b="0" i="0" dirty="0">
                <a:effectLst/>
                <a:latin typeface="fkGroteskNeue"/>
              </a:rPr>
              <a:t> </a:t>
            </a:r>
            <a:r>
              <a:rPr lang="en-US" b="0" i="0" dirty="0" err="1">
                <a:effectLst/>
                <a:latin typeface="fkGroteskNeue"/>
              </a:rPr>
              <a:t>nền</a:t>
            </a:r>
            <a:r>
              <a:rPr lang="en-US" b="0" i="0" dirty="0">
                <a:effectLst/>
                <a:latin typeface="fkGroteskNeue"/>
              </a:rPr>
              <a:t> </a:t>
            </a:r>
            <a:r>
              <a:rPr lang="en-US" b="0" i="0" dirty="0" err="1">
                <a:effectLst/>
                <a:latin typeface="fkGroteskNeue"/>
              </a:rPr>
              <a:t>tảng</a:t>
            </a:r>
            <a:r>
              <a:rPr lang="en-US" b="0" i="0" dirty="0">
                <a:effectLst/>
                <a:latin typeface="fkGroteskNeue"/>
              </a:rPr>
              <a:t> </a:t>
            </a:r>
            <a:r>
              <a:rPr lang="en-US" b="0" i="0" dirty="0" err="1">
                <a:effectLst/>
                <a:latin typeface="fkGroteskNeue"/>
              </a:rPr>
              <a:t>thống</a:t>
            </a:r>
            <a:r>
              <a:rPr lang="en-US" b="0" i="0" dirty="0">
                <a:effectLst/>
                <a:latin typeface="fkGroteskNeue"/>
              </a:rPr>
              <a:t> </a:t>
            </a:r>
            <a:r>
              <a:rPr lang="en-US" b="0" i="0" dirty="0" err="1">
                <a:effectLst/>
                <a:latin typeface="fkGroteskNeue"/>
              </a:rPr>
              <a:t>nhất</a:t>
            </a:r>
            <a:r>
              <a:rPr lang="en-US" b="0" i="0" dirty="0">
                <a:effectLst/>
                <a:latin typeface="fkGroteskNeue"/>
              </a:rPr>
              <a:t>.</a:t>
            </a:r>
          </a:p>
          <a:p>
            <a:pPr marL="0" lvl="0" indent="0" algn="l" rtl="0">
              <a:lnSpc>
                <a:spcPct val="100000"/>
              </a:lnSpc>
              <a:spcBef>
                <a:spcPts val="0"/>
              </a:spcBef>
              <a:spcAft>
                <a:spcPts val="0"/>
              </a:spcAft>
              <a:buSzPts val="1100"/>
              <a:buNone/>
            </a:pPr>
            <a:r>
              <a:rPr lang="en-US" dirty="0">
                <a:solidFill>
                  <a:schemeClr val="dk1"/>
                </a:solidFill>
              </a:rPr>
              <a:t>Liên </a:t>
            </a:r>
            <a:r>
              <a:rPr lang="en-US" dirty="0" err="1">
                <a:solidFill>
                  <a:schemeClr val="dk1"/>
                </a:solidFill>
              </a:rPr>
              <a:t>đới</a:t>
            </a:r>
            <a:r>
              <a:rPr lang="en-US" dirty="0">
                <a:solidFill>
                  <a:schemeClr val="dk1"/>
                </a:solidFill>
              </a:rPr>
              <a:t> </a:t>
            </a:r>
            <a:r>
              <a:rPr lang="en-US" dirty="0" err="1">
                <a:solidFill>
                  <a:schemeClr val="dk1"/>
                </a:solidFill>
              </a:rPr>
              <a:t>tới</a:t>
            </a:r>
            <a:r>
              <a:rPr lang="en-US" dirty="0">
                <a:solidFill>
                  <a:schemeClr val="dk1"/>
                </a:solidFill>
              </a:rPr>
              <a:t> </a:t>
            </a:r>
            <a:r>
              <a:rPr lang="en-US" dirty="0" err="1">
                <a:solidFill>
                  <a:schemeClr val="dk1"/>
                </a:solidFill>
              </a:rPr>
              <a:t>yêu</a:t>
            </a:r>
            <a:r>
              <a:rPr lang="en-US" dirty="0">
                <a:solidFill>
                  <a:schemeClr val="dk1"/>
                </a:solidFill>
              </a:rPr>
              <a:t> </a:t>
            </a:r>
            <a:r>
              <a:rPr lang="en-US" dirty="0" err="1">
                <a:solidFill>
                  <a:schemeClr val="dk1"/>
                </a:solidFill>
              </a:rPr>
              <a:t>càu</a:t>
            </a:r>
            <a:r>
              <a:rPr lang="en-US" dirty="0">
                <a:solidFill>
                  <a:schemeClr val="dk1"/>
                </a:solidFill>
              </a:rPr>
              <a:t> </a:t>
            </a:r>
            <a:r>
              <a:rPr lang="en-US" dirty="0" err="1">
                <a:solidFill>
                  <a:schemeClr val="dk1"/>
                </a:solidFill>
              </a:rPr>
              <a:t>mà</a:t>
            </a:r>
            <a:r>
              <a:rPr lang="en-US" dirty="0">
                <a:solidFill>
                  <a:schemeClr val="dk1"/>
                </a:solidFill>
              </a:rPr>
              <a:t> </a:t>
            </a:r>
            <a:r>
              <a:rPr lang="en-US" dirty="0" err="1">
                <a:solidFill>
                  <a:schemeClr val="dk1"/>
                </a:solidFill>
              </a:rPr>
              <a:t>khách</a:t>
            </a:r>
            <a:r>
              <a:rPr lang="en-US" dirty="0">
                <a:solidFill>
                  <a:schemeClr val="dk1"/>
                </a:solidFill>
              </a:rPr>
              <a:t> </a:t>
            </a:r>
            <a:r>
              <a:rPr lang="en-US" dirty="0" err="1">
                <a:solidFill>
                  <a:schemeClr val="dk1"/>
                </a:solidFill>
              </a:rPr>
              <a:t>hàng</a:t>
            </a:r>
            <a:r>
              <a:rPr lang="en-US" dirty="0">
                <a:solidFill>
                  <a:schemeClr val="dk1"/>
                </a:solidFill>
              </a:rPr>
              <a:t> </a:t>
            </a:r>
            <a:r>
              <a:rPr lang="en-US" dirty="0" err="1">
                <a:solidFill>
                  <a:schemeClr val="dk1"/>
                </a:solidFill>
              </a:rPr>
              <a:t>đã</a:t>
            </a:r>
            <a:r>
              <a:rPr lang="en-US" dirty="0">
                <a:solidFill>
                  <a:schemeClr val="dk1"/>
                </a:solidFill>
              </a:rPr>
              <a:t> </a:t>
            </a:r>
            <a:r>
              <a:rPr lang="en-US" err="1">
                <a:solidFill>
                  <a:schemeClr val="dk1"/>
                </a:solidFill>
              </a:rPr>
              <a:t>đưa</a:t>
            </a:r>
            <a:r>
              <a:rPr lang="en-US">
                <a:solidFill>
                  <a:schemeClr val="dk1"/>
                </a:solidFill>
              </a:rPr>
              <a:t> ra</a:t>
            </a:r>
          </a:p>
          <a:p>
            <a:pPr marL="171450" lvl="0" indent="-171450" algn="l" rtl="0">
              <a:lnSpc>
                <a:spcPct val="100000"/>
              </a:lnSpc>
              <a:spcBef>
                <a:spcPts val="0"/>
              </a:spcBef>
              <a:spcAft>
                <a:spcPts val="0"/>
              </a:spcAft>
              <a:buSzPts val="1100"/>
            </a:pPr>
            <a:r>
              <a:rPr lang="en-US">
                <a:solidFill>
                  <a:schemeClr val="dk1"/>
                </a:solidFill>
              </a:rPr>
              <a:t>Đối với các yêu cầu mà bên anh đưa ra, về mặt công cụ thì chỉ cần 2 module NG-AV và XDR, về mặt dịch vụ thì có Overwatch và MDR (nói thêm sau)</a:t>
            </a: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g2d1367e3f75_1_3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5" name="Google Shape;2515;g2d1367e3f75_1_3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EDR real time đúng nghĩa: Các vendor khác đều nói tôi có EDR nhưng thực sự value EDR mang lại chính là khả năng phát hiện nhanh nữa, chính xác thôi thì chưa đủ</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0" name="Google Shape;16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buNone/>
            </a:pPr>
            <a:r>
              <a:rPr lang="vi-VN" sz="2000" b="0" i="0" dirty="0">
                <a:effectLst/>
                <a:latin typeface="fkGroteskNeue"/>
              </a:rPr>
              <a:t>Falcon® Insight XDR</a:t>
            </a:r>
          </a:p>
          <a:p>
            <a:pPr algn="l">
              <a:buFont typeface="Arial" panose="020B0604020202020204" pitchFamily="34" charset="0"/>
              <a:buChar char="•"/>
            </a:pPr>
            <a:r>
              <a:rPr lang="vi-VN" sz="2000" b="0" i="0" dirty="0">
                <a:effectLst/>
                <a:latin typeface="fkGroteskNeue"/>
              </a:rPr>
              <a:t>10GB miễn phí/ngày: Hỗ trợ ingestion dữ liệu từ bên thứ 3 với hơn 100 kết nối một cú nhấp chuột.</a:t>
            </a:r>
          </a:p>
          <a:p>
            <a:pPr algn="l">
              <a:buFont typeface="Arial" panose="020B0604020202020204" pitchFamily="34" charset="0"/>
              <a:buChar char="•"/>
            </a:pPr>
            <a:r>
              <a:rPr lang="vi-VN" sz="2000" b="0" i="0" dirty="0">
                <a:effectLst/>
                <a:latin typeface="fkGroteskNeue"/>
              </a:rPr>
              <a:t>Tích hợp mạnh mẽ: Kết hợp dữ liệu Falcon® nội bộ và công nghệ hiện có để mở rộng khả năng hiển thị và chống lại các cuộc tấn công tinh vi.</a:t>
            </a:r>
          </a:p>
          <a:p>
            <a:pPr algn="l">
              <a:buFont typeface="Arial" panose="020B0604020202020204" pitchFamily="34" charset="0"/>
              <a:buChar char="•"/>
            </a:pPr>
            <a:r>
              <a:rPr lang="vi-VN" sz="2000" b="0" i="0" dirty="0">
                <a:effectLst/>
                <a:latin typeface="fkGroteskNeue"/>
              </a:rPr>
              <a:t>Nâng cấp dễ dàng: Vượt mức 10GB/ngày, khách hàng có thể nâng cấp nhanh lên giải pháp Next-Gen SIEM đầy đủ tính năng.</a:t>
            </a:r>
          </a:p>
        </p:txBody>
      </p:sp>
      <p:sp>
        <p:nvSpPr>
          <p:cNvPr id="1641" name="Google Shape;164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6" name="Google Shape;18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buNone/>
            </a:pPr>
            <a:r>
              <a:rPr lang="vi-VN" sz="2000" b="0" i="0" dirty="0">
                <a:effectLst/>
                <a:latin typeface="fkGroteskNeue"/>
              </a:rPr>
              <a:t>Falcon® Insight XDR: Giải pháp phản hồi nhanh và hiệu quả</a:t>
            </a:r>
          </a:p>
          <a:p>
            <a:pPr algn="l">
              <a:buFont typeface="Arial" panose="020B0604020202020204" pitchFamily="34" charset="0"/>
              <a:buChar char="•"/>
            </a:pPr>
            <a:r>
              <a:rPr lang="vi-VN" sz="2000" b="0" i="0" dirty="0">
                <a:effectLst/>
                <a:latin typeface="fkGroteskNeue"/>
              </a:rPr>
              <a:t>Phản hồi đa miền: Hành động cụ thể trên endpoint (cách ly host) và sử dụng các module khác như Falcon® Identity Protection để tiết kiệm thời gian.</a:t>
            </a:r>
          </a:p>
          <a:p>
            <a:pPr algn="l">
              <a:buFont typeface="Arial" panose="020B0604020202020204" pitchFamily="34" charset="0"/>
              <a:buChar char="•"/>
            </a:pPr>
            <a:r>
              <a:rPr lang="vi-VN" sz="2000" b="0" i="0" dirty="0">
                <a:effectLst/>
                <a:latin typeface="fkGroteskNeue"/>
              </a:rPr>
              <a:t>Real Time Response: Truy cập dòng lệnh trực tiếp qua API hoặc Falcon® UI để thực hiện các thao tác chính xác như kill process, xóa file, chỉnh sửa registry.</a:t>
            </a:r>
          </a:p>
          <a:p>
            <a:pPr algn="l">
              <a:buFont typeface="Arial" panose="020B0604020202020204" pitchFamily="34" charset="0"/>
              <a:buChar char="•"/>
            </a:pPr>
            <a:r>
              <a:rPr lang="vi-VN" sz="2000" b="0" i="0" dirty="0">
                <a:effectLst/>
                <a:latin typeface="fkGroteskNeue"/>
              </a:rPr>
              <a:t>Falcon® Fusion SOAR: Tích hợp sẵn, không cần chi phí thêm, hỗ trợ tự động hóa quy trình bằng cách kéo thả (no-code), giúp đội ngũ bảo mật làm nhiều hơn trong thời gian ngắn với quy mô lớn.</a:t>
            </a:r>
          </a:p>
        </p:txBody>
      </p:sp>
      <p:sp>
        <p:nvSpPr>
          <p:cNvPr id="1807" name="Google Shape;180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1" name="Google Shape;16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buNone/>
            </a:pPr>
            <a:r>
              <a:rPr lang="vi-VN" b="0" i="0" dirty="0">
                <a:effectLst/>
                <a:latin typeface="fkGroteskNeue"/>
              </a:rPr>
              <a:t>Lớp phòng thủ đa tầng với AI và Machine Learning</a:t>
            </a:r>
          </a:p>
          <a:p>
            <a:pPr algn="l">
              <a:buFont typeface="Arial" panose="020B0604020202020204" pitchFamily="34" charset="0"/>
              <a:buChar char="•"/>
            </a:pPr>
            <a:r>
              <a:rPr lang="vi-VN" b="0" i="0" dirty="0">
                <a:effectLst/>
                <a:latin typeface="fkGroteskNeue"/>
              </a:rPr>
              <a:t>Sensor-based defense:</a:t>
            </a:r>
          </a:p>
          <a:p>
            <a:pPr marL="742950" lvl="1" indent="-285750" algn="l">
              <a:buFont typeface="Arial" panose="020B0604020202020204" pitchFamily="34" charset="0"/>
              <a:buChar char="•"/>
            </a:pPr>
            <a:r>
              <a:rPr lang="en-US" b="0" i="0">
                <a:effectLst/>
                <a:latin typeface="fkGroteskNeue"/>
              </a:rPr>
              <a:t>CrowdStrike nhúng AI/ML vào trên chính Sensor để giúp phân tích và ngăn chặn các cuộc tấn công known malware và unknown malware trong vòng </a:t>
            </a:r>
            <a:r>
              <a:rPr lang="vi-VN" b="0" i="0">
                <a:effectLst/>
                <a:latin typeface="fkGroteskNeue"/>
              </a:rPr>
              <a:t>vài </a:t>
            </a:r>
            <a:r>
              <a:rPr lang="vi-VN" b="0" i="0" dirty="0">
                <a:effectLst/>
                <a:latin typeface="fkGroteskNeue"/>
              </a:rPr>
              <a:t>mili giây.</a:t>
            </a:r>
          </a:p>
          <a:p>
            <a:pPr marL="742950" lvl="1" indent="-285750" algn="l">
              <a:buFont typeface="Arial" panose="020B0604020202020204" pitchFamily="34" charset="0"/>
              <a:buChar char="•"/>
            </a:pPr>
            <a:r>
              <a:rPr lang="vi-VN" b="0" i="0" dirty="0">
                <a:effectLst/>
                <a:latin typeface="fkGroteskNeue"/>
              </a:rPr>
              <a:t>Không ảnh hưởng đến hiệu suất hoặc tài nguyên xử lý của endpoint.</a:t>
            </a:r>
          </a:p>
          <a:p>
            <a:pPr algn="l">
              <a:buFont typeface="Arial" panose="020B0604020202020204" pitchFamily="34" charset="0"/>
              <a:buChar char="•"/>
            </a:pPr>
            <a:r>
              <a:rPr lang="vi-VN" b="0" i="0">
                <a:effectLst/>
                <a:latin typeface="fkGroteskNeue"/>
              </a:rPr>
              <a:t>AI-powered </a:t>
            </a:r>
            <a:r>
              <a:rPr lang="vi-VN" b="0" i="0" dirty="0">
                <a:effectLst/>
                <a:latin typeface="fkGroteskNeue"/>
              </a:rPr>
              <a:t>IoAs:</a:t>
            </a:r>
          </a:p>
          <a:p>
            <a:pPr marL="742950" lvl="1" indent="-285750" algn="l">
              <a:buFont typeface="Arial" panose="020B0604020202020204" pitchFamily="34" charset="0"/>
              <a:buChar char="•"/>
            </a:pPr>
            <a:r>
              <a:rPr lang="vi-VN" b="0" i="0" dirty="0">
                <a:effectLst/>
                <a:latin typeface="fkGroteskNeue"/>
              </a:rPr>
              <a:t>Phân tích hành vi dựa trên AI, phát hiện hoạt động đáng ngờ bất kể công cụ hay malware được </a:t>
            </a:r>
            <a:r>
              <a:rPr lang="vi-VN" b="0" i="0">
                <a:effectLst/>
                <a:latin typeface="fkGroteskNeue"/>
              </a:rPr>
              <a:t>sử dụng</a:t>
            </a:r>
            <a:r>
              <a:rPr lang="en-US" b="0" i="0">
                <a:effectLst/>
                <a:latin typeface="fkGroteskNeue"/>
              </a:rPr>
              <a:t> theo thời gian thực</a:t>
            </a:r>
            <a:r>
              <a:rPr lang="vi-VN" b="0" i="0">
                <a:effectLst/>
                <a:latin typeface="fkGroteskNeue"/>
              </a:rPr>
              <a:t>.</a:t>
            </a:r>
            <a:endParaRPr lang="vi-VN" b="0" i="0" dirty="0">
              <a:effectLst/>
              <a:latin typeface="fkGroteskNeue"/>
            </a:endParaRPr>
          </a:p>
          <a:p>
            <a:pPr marL="742950" lvl="1" indent="-285750" algn="l">
              <a:buFont typeface="Arial" panose="020B0604020202020204" pitchFamily="34" charset="0"/>
              <a:buChar char="•"/>
            </a:pPr>
            <a:r>
              <a:rPr lang="vi-VN" b="0" i="0" dirty="0">
                <a:effectLst/>
                <a:latin typeface="fkGroteskNeue"/>
              </a:rPr>
              <a:t>Lớp phòng thủ chủ động, khó bị vượt qua nếu adversary không thay đổi hoàn toàn kỹ thuật tấn công.</a:t>
            </a:r>
          </a:p>
          <a:p>
            <a:pPr algn="l">
              <a:buFont typeface="Arial" panose="020B0604020202020204" pitchFamily="34" charset="0"/>
              <a:buChar char="•"/>
            </a:pPr>
            <a:r>
              <a:rPr lang="vi-VN" b="0" i="0" dirty="0">
                <a:effectLst/>
                <a:latin typeface="fkGroteskNeue"/>
              </a:rPr>
              <a:t>Cloud-based defense:</a:t>
            </a:r>
          </a:p>
          <a:p>
            <a:pPr marL="742950" lvl="1" indent="-285750" algn="l">
              <a:buFont typeface="Arial" panose="020B0604020202020204" pitchFamily="34" charset="0"/>
              <a:buChar char="•"/>
            </a:pPr>
            <a:r>
              <a:rPr lang="vi-VN" b="0" i="0" dirty="0">
                <a:effectLst/>
                <a:latin typeface="fkGroteskNeue"/>
              </a:rPr>
              <a:t>Mô hình phân loại malware trên cloud với khả năng tính toán mạnh mẽ, tái phân tích file qua nhiều sensor.</a:t>
            </a:r>
          </a:p>
          <a:p>
            <a:pPr marL="742950" lvl="1" indent="-285750" algn="l">
              <a:buFont typeface="Arial" panose="020B0604020202020204" pitchFamily="34" charset="0"/>
              <a:buChar char="•"/>
            </a:pPr>
            <a:r>
              <a:rPr lang="vi-VN" b="0" i="0" dirty="0">
                <a:effectLst/>
                <a:latin typeface="fkGroteskNeue"/>
              </a:rPr>
              <a:t>Tích hợp tín hiệu từ các lớp phòng thủ trước để tạo bức tranh toàn diện, nâng cao độ chính xác của phát hiện.</a:t>
            </a:r>
          </a:p>
          <a:p>
            <a:pPr marL="742950" lvl="1" indent="-285750" algn="l">
              <a:buFont typeface="Arial" panose="020B0604020202020204" pitchFamily="34" charset="0"/>
              <a:buChar char="•"/>
            </a:pPr>
            <a:r>
              <a:rPr lang="vi-VN" b="0" i="0" dirty="0">
                <a:effectLst/>
                <a:latin typeface="fkGroteskNeue"/>
              </a:rPr>
              <a:t>Được huấn luyện liên tục trên petabyte dữ liệu đa miền để cải thiện khả năng bảo vệ.</a:t>
            </a:r>
          </a:p>
        </p:txBody>
      </p:sp>
      <p:sp>
        <p:nvSpPr>
          <p:cNvPr id="1682" name="Google Shape;168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2d1367e3f75_1_2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2d1367e3f75_1_2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dk1"/>
                </a:solidFill>
              </a:rPr>
              <a:t>SPEAKER NOTES</a:t>
            </a:r>
            <a:endParaRPr b="1" u="sng">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WHY THIS SLIDE: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Focus on the EPP (Endpoint Protection) part and highlight the prevention capabilities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HOW TO CONNECT THE FLOW WITH PREVIOUS: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mentioned the CrowdStrike Falcon® Sensor and its ability to empower ThreatGraph by collecting and streaming the raw telemetry several times now, let's now deep dive on the Falcon Sensor protection capabilities </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WHAT TO SAY AND FOCUS ON:</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MULTI-LAYERED PROTECTION:</a:t>
            </a:r>
            <a:r>
              <a:rPr lang="en">
                <a:solidFill>
                  <a:schemeClr val="dk1"/>
                </a:solidFill>
              </a:rPr>
              <a:t> purposely built to apply multiple prevention technologies and capabilities in the flow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WORKS ONLINE AND OFFLINE:</a:t>
            </a:r>
            <a:r>
              <a:rPr lang="en">
                <a:solidFill>
                  <a:schemeClr val="dk1"/>
                </a:solidFill>
              </a:rPr>
              <a:t> unlike others, the sensor is designed to keep your endpoint safe when both online and offline</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SIGNATURELESS, BEHAVIORAL AND THREAT INTEL AUGMENTED: </a:t>
            </a:r>
            <a:r>
              <a:rPr lang="en">
                <a:solidFill>
                  <a:schemeClr val="dk1"/>
                </a:solidFill>
              </a:rPr>
              <a:t>Relying on new and innovative capabilities, not 50 years old technologies (signatures)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COVERS PRE-EXECUTION AND RUNTIME:</a:t>
            </a:r>
            <a:r>
              <a:rPr lang="en">
                <a:solidFill>
                  <a:schemeClr val="dk1"/>
                </a:solidFill>
              </a:rPr>
              <a:t> don't give anything for granted and use a zero-trust model at the OS level, checking and monitoring everything with the assumption even good applications can led to bad / malicious actions if exploited.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STATIC ANALYSIS:</a:t>
            </a:r>
            <a:r>
              <a:rPr lang="en">
                <a:solidFill>
                  <a:schemeClr val="dk1"/>
                </a:solidFill>
              </a:rPr>
              <a:t> Explained in deep in next slide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4" name="Google Shape;17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buNone/>
            </a:pPr>
            <a:r>
              <a:rPr lang="en-US" b="0" i="0">
                <a:effectLst/>
                <a:latin typeface="fkGroteskNeue"/>
              </a:rPr>
              <a:t>Các sự kiện, phát hiện được CrowdStrike liên kết, tương quan lại với nhau, tạo nên bức tranh toàn diện về các cuộc tấn công</a:t>
            </a:r>
          </a:p>
          <a:p>
            <a:pPr algn="l">
              <a:buNone/>
            </a:pPr>
            <a:r>
              <a:rPr lang="en-US" b="0" i="0">
                <a:effectLst/>
                <a:latin typeface="fkGroteskNeue"/>
              </a:rPr>
              <a:t>Không còn là những dòng cảnh báo, log thô nữa mà đã được trực quan hóa giúp điều tra nhanh chóng, hiểu rõ cuộc tấn công, toàn bộ những gì đang diễn ra, các máy bị ảnh hưởng</a:t>
            </a:r>
          </a:p>
          <a:p>
            <a:pPr algn="l">
              <a:buNone/>
            </a:pPr>
            <a:endParaRPr lang="vi-VN" b="0" i="0" dirty="0">
              <a:effectLst/>
              <a:latin typeface="fkGroteskNeu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4" name="Google Shape;18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buNone/>
            </a:pPr>
            <a:r>
              <a:rPr lang="en-US" sz="2000" b="0" i="0">
                <a:effectLst/>
                <a:latin typeface="fkGroteskNeue"/>
              </a:rPr>
              <a:t>Giải pháp endpoint security của CrowdStrike triển khai dễ dàng với 1 agent duy nhất, Console dễ quản lý dễ sử dụng</a:t>
            </a:r>
          </a:p>
          <a:p>
            <a:pPr algn="l">
              <a:buNone/>
            </a:pPr>
            <a:r>
              <a:rPr lang="en-US" sz="2000" b="0" i="0">
                <a:effectLst/>
                <a:latin typeface="fkGroteskNeue"/>
              </a:rPr>
              <a:t>Nền tảng Falcon bảo vệ từ Endpoint -&gt; Cloud và AD</a:t>
            </a:r>
            <a:endParaRPr lang="vi-VN" sz="2000" b="0" i="0" dirty="0">
              <a:effectLst/>
              <a:latin typeface="fkGroteskNeue"/>
            </a:endParaRPr>
          </a:p>
        </p:txBody>
      </p:sp>
      <p:sp>
        <p:nvSpPr>
          <p:cNvPr id="1825" name="Google Shape;182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8" name="Google Shape;189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Trong suốt nhiều năm đứng đầu về endpoint security thì số lượng giải thưởng này nó rất nhiều</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a:extLst>
            <a:ext uri="{FF2B5EF4-FFF2-40B4-BE49-F238E27FC236}">
              <a16:creationId xmlns:a16="http://schemas.microsoft.com/office/drawing/2014/main" id="{F3A6CAAD-15E8-1F22-FBD7-8DE79850B9BE}"/>
            </a:ext>
          </a:extLst>
        </p:cNvPr>
        <p:cNvGrpSpPr/>
        <p:nvPr/>
      </p:nvGrpSpPr>
      <p:grpSpPr>
        <a:xfrm>
          <a:off x="0" y="0"/>
          <a:ext cx="0" cy="0"/>
          <a:chOff x="0" y="0"/>
          <a:chExt cx="0" cy="0"/>
        </a:xfrm>
      </p:grpSpPr>
      <p:sp>
        <p:nvSpPr>
          <p:cNvPr id="1953" name="Google Shape;1953;p21:notes">
            <a:extLst>
              <a:ext uri="{FF2B5EF4-FFF2-40B4-BE49-F238E27FC236}">
                <a16:creationId xmlns:a16="http://schemas.microsoft.com/office/drawing/2014/main" id="{CD0B0DEF-CA4B-BB3E-2EBF-5091332922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4" name="Google Shape;1954;p21:notes">
            <a:extLst>
              <a:ext uri="{FF2B5EF4-FFF2-40B4-BE49-F238E27FC236}">
                <a16:creationId xmlns:a16="http://schemas.microsoft.com/office/drawing/2014/main" id="{53EB4833-183F-D872-717E-868C6644DD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Inter"/>
                <a:ea typeface="Inter"/>
                <a:cs typeface="Inter"/>
                <a:sym typeface="Inter"/>
              </a:rPr>
              <a:t>Đây là một cuộc thi do Mitre Att&amp;ck tổ chức và sử dụng đề đóng. CrowdStrike không chỉ phát hiện chính xác (42/43) mà còn phát hiện tấn công sớm nhất, vượt qua mọi đối thủ khác.</a:t>
            </a:r>
          </a:p>
          <a:p>
            <a:pPr marL="0" lvl="0" indent="0" algn="l" rtl="0">
              <a:lnSpc>
                <a:spcPct val="100000"/>
              </a:lnSpc>
              <a:spcBef>
                <a:spcPts val="0"/>
              </a:spcBef>
              <a:spcAft>
                <a:spcPts val="0"/>
              </a:spcAft>
              <a:buSzPts val="1400"/>
              <a:buNone/>
            </a:pPr>
            <a:r>
              <a:rPr lang="en-US">
                <a:latin typeface="Inter"/>
                <a:ea typeface="Inter"/>
                <a:cs typeface="Inter"/>
                <a:sym typeface="Inter"/>
              </a:rPr>
              <a:t>Đây chính là value mà CrowdStrike đem lại, khác biệt hoàn toàn so với phần còn lại</a:t>
            </a:r>
          </a:p>
        </p:txBody>
      </p:sp>
      <p:sp>
        <p:nvSpPr>
          <p:cNvPr id="1955" name="Google Shape;1955;p21:notes">
            <a:extLst>
              <a:ext uri="{FF2B5EF4-FFF2-40B4-BE49-F238E27FC236}">
                <a16:creationId xmlns:a16="http://schemas.microsoft.com/office/drawing/2014/main" id="{547478C8-0B6E-3D82-A34F-28442BD3AFDB}"/>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Inter"/>
                <a:ea typeface="Inter"/>
                <a:cs typeface="Inter"/>
                <a:sym typeface="Inter"/>
              </a:rPr>
              <a:t>19</a:t>
            </a:fld>
            <a:endParaRPr sz="1400" b="0" i="0" u="none" strike="noStrike" cap="none">
              <a:solidFill>
                <a:srgbClr val="000000"/>
              </a:solidFill>
              <a:latin typeface="Inter"/>
              <a:ea typeface="Inter"/>
              <a:cs typeface="Inter"/>
              <a:sym typeface="Inter"/>
            </a:endParaRPr>
          </a:p>
        </p:txBody>
      </p:sp>
    </p:spTree>
    <p:extLst>
      <p:ext uri="{BB962C8B-B14F-4D97-AF65-F5344CB8AC3E}">
        <p14:creationId xmlns:p14="http://schemas.microsoft.com/office/powerpoint/2010/main" val="125154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a:extLst>
            <a:ext uri="{FF2B5EF4-FFF2-40B4-BE49-F238E27FC236}">
              <a16:creationId xmlns:a16="http://schemas.microsoft.com/office/drawing/2014/main" id="{D50FA251-86E3-4D25-EC13-1E6DDF601912}"/>
            </a:ext>
          </a:extLst>
        </p:cNvPr>
        <p:cNvGrpSpPr/>
        <p:nvPr/>
      </p:nvGrpSpPr>
      <p:grpSpPr>
        <a:xfrm>
          <a:off x="0" y="0"/>
          <a:ext cx="0" cy="0"/>
          <a:chOff x="0" y="0"/>
          <a:chExt cx="0" cy="0"/>
        </a:xfrm>
      </p:grpSpPr>
      <p:sp>
        <p:nvSpPr>
          <p:cNvPr id="1226" name="Google Shape;1226;p4:notes">
            <a:extLst>
              <a:ext uri="{FF2B5EF4-FFF2-40B4-BE49-F238E27FC236}">
                <a16:creationId xmlns:a16="http://schemas.microsoft.com/office/drawing/2014/main" id="{58C677DE-2084-9BB0-7BE8-0EC75B126D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7" name="Google Shape;1227;p4:notes">
            <a:extLst>
              <a:ext uri="{FF2B5EF4-FFF2-40B4-BE49-F238E27FC236}">
                <a16:creationId xmlns:a16="http://schemas.microsoft.com/office/drawing/2014/main" id="{E5247B13-9103-F0E0-79A9-3AEEA72D759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Các kẻ tấn công đang ngày càng trở nên nhanh hơn và tinh vi hơn</a:t>
            </a:r>
          </a:p>
          <a:p>
            <a:pPr marL="171450" lvl="0" indent="-171450" algn="l" rtl="0">
              <a:lnSpc>
                <a:spcPct val="100000"/>
              </a:lnSpc>
              <a:spcBef>
                <a:spcPts val="0"/>
              </a:spcBef>
              <a:spcAft>
                <a:spcPts val="0"/>
              </a:spcAft>
              <a:buClr>
                <a:schemeClr val="dk1"/>
              </a:buClr>
              <a:buSzPts val="1100"/>
            </a:pPr>
            <a:r>
              <a:rPr lang="en" sz="1000">
                <a:solidFill>
                  <a:schemeClr val="dk1"/>
                </a:solidFill>
              </a:rPr>
              <a:t>Endpoint vẫn luôn là con mồi béo bở, và dễ trở thành mục tiêu tấn công của chúng nhất</a:t>
            </a:r>
          </a:p>
          <a:p>
            <a:pPr marL="0" lvl="0" indent="0" algn="l" rtl="0">
              <a:lnSpc>
                <a:spcPct val="100000"/>
              </a:lnSpc>
              <a:spcBef>
                <a:spcPts val="0"/>
              </a:spcBef>
              <a:spcAft>
                <a:spcPts val="0"/>
              </a:spcAft>
              <a:buClr>
                <a:schemeClr val="dk1"/>
              </a:buClr>
              <a:buSzPts val="1100"/>
              <a:buFont typeface="Arial"/>
              <a:buNone/>
            </a:pPr>
            <a:endParaRPr lang="en"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Source: 2025 </a:t>
            </a:r>
            <a:r>
              <a:rPr lang="en" sz="1000" dirty="0">
                <a:solidFill>
                  <a:schemeClr val="dk1"/>
                </a:solidFill>
              </a:rPr>
              <a:t>CrowdStrike Global Threat </a:t>
            </a:r>
            <a:r>
              <a:rPr lang="en" sz="1000">
                <a:solidFill>
                  <a:schemeClr val="dk1"/>
                </a:solidFill>
              </a:rPr>
              <a:t>Report;</a:t>
            </a:r>
          </a:p>
          <a:p>
            <a:pPr marL="0" lvl="0" indent="0" algn="l" rtl="0">
              <a:lnSpc>
                <a:spcPct val="100000"/>
              </a:lnSpc>
              <a:spcBef>
                <a:spcPts val="0"/>
              </a:spcBef>
              <a:spcAft>
                <a:spcPts val="0"/>
              </a:spcAft>
              <a:buClr>
                <a:schemeClr val="dk1"/>
              </a:buClr>
              <a:buSzPts val="1100"/>
              <a:buFont typeface="Arial"/>
              <a:buNone/>
            </a:pPr>
            <a:endParaRPr lang="vi-VN" sz="1000">
              <a:solidFill>
                <a:schemeClr val="dk1"/>
              </a:solidFill>
            </a:endParaRPr>
          </a:p>
          <a:p>
            <a:pPr algn="l">
              <a:buFont typeface="Arial" panose="020B0604020202020204" pitchFamily="34" charset="0"/>
              <a:buChar char="•"/>
            </a:pPr>
            <a:r>
              <a:rPr lang="vi-VN" b="0" i="0">
                <a:effectLst/>
                <a:latin typeface="fkGroteskNeue"/>
              </a:rPr>
              <a:t>Adversaries ngày càng nhanh và khó phát hiện hơn:</a:t>
            </a:r>
          </a:p>
          <a:p>
            <a:pPr marL="742950" lvl="1" indent="-285750" algn="l">
              <a:buFont typeface="Arial" panose="020B0604020202020204" pitchFamily="34" charset="0"/>
              <a:buChar char="•"/>
            </a:pPr>
            <a:r>
              <a:rPr lang="vi-VN" b="0" i="0">
                <a:effectLst/>
                <a:latin typeface="fkGroteskNeue"/>
              </a:rPr>
              <a:t>Thời </a:t>
            </a:r>
            <a:r>
              <a:rPr lang="vi-VN" b="0" i="0" dirty="0">
                <a:effectLst/>
                <a:latin typeface="fkGroteskNeue"/>
              </a:rPr>
              <a:t>gian để attacker xâm nhập vào endpoint đầu tiên và bắt đầu di chuyển lateral (breakout time) chỉ </a:t>
            </a:r>
            <a:r>
              <a:rPr lang="vi-VN" b="0" i="0">
                <a:effectLst/>
                <a:latin typeface="fkGroteskNeue"/>
              </a:rPr>
              <a:t>mất </a:t>
            </a:r>
            <a:r>
              <a:rPr lang="en-US" b="0" i="0">
                <a:effectLst/>
                <a:latin typeface="fkGroteskNeue"/>
              </a:rPr>
              <a:t>48</a:t>
            </a:r>
            <a:r>
              <a:rPr lang="vi-VN" b="0" i="0">
                <a:effectLst/>
                <a:latin typeface="fkGroteskNeue"/>
              </a:rPr>
              <a:t> </a:t>
            </a:r>
            <a:r>
              <a:rPr lang="vi-VN" b="0" i="0" dirty="0">
                <a:effectLst/>
                <a:latin typeface="fkGroteskNeue"/>
              </a:rPr>
              <a:t>phút.</a:t>
            </a:r>
          </a:p>
          <a:p>
            <a:pPr marL="742950" lvl="1" indent="-285750" algn="l">
              <a:buFont typeface="Arial" panose="020B0604020202020204" pitchFamily="34" charset="0"/>
              <a:buChar char="•"/>
            </a:pPr>
            <a:r>
              <a:rPr lang="vi-VN" b="0" i="0" dirty="0">
                <a:effectLst/>
                <a:latin typeface="fkGroteskNeue"/>
              </a:rPr>
              <a:t>Breakout time giảm qua từng năm và có thể nhanh hơn khi adversaries sử dụng AI.</a:t>
            </a:r>
          </a:p>
          <a:p>
            <a:pPr algn="l">
              <a:buFont typeface="Arial" panose="020B0604020202020204" pitchFamily="34" charset="0"/>
              <a:buChar char="•"/>
            </a:pPr>
            <a:r>
              <a:rPr lang="vi-VN" b="0" i="0" dirty="0">
                <a:effectLst/>
                <a:latin typeface="fkGroteskNeue"/>
              </a:rPr>
              <a:t>75% các cuộc tấn công là malware-free:</a:t>
            </a:r>
          </a:p>
          <a:p>
            <a:pPr marL="742950" lvl="1" indent="-285750" algn="l">
              <a:buFont typeface="Arial" panose="020B0604020202020204" pitchFamily="34" charset="0"/>
              <a:buChar char="•"/>
            </a:pPr>
            <a:r>
              <a:rPr lang="vi-VN" b="0" i="0" dirty="0">
                <a:effectLst/>
                <a:latin typeface="fkGroteskNeue"/>
              </a:rPr>
              <a:t>Các phương pháp bảo mật cũ (legacy AV hoặc signature-based endpoint security) không đủ hiệu quả.</a:t>
            </a:r>
          </a:p>
          <a:p>
            <a:pPr marL="742950" lvl="1" indent="-285750" algn="l">
              <a:buFont typeface="Arial" panose="020B0604020202020204" pitchFamily="34" charset="0"/>
              <a:buChar char="•"/>
            </a:pPr>
            <a:r>
              <a:rPr lang="vi-VN" b="0" i="0" dirty="0">
                <a:effectLst/>
                <a:latin typeface="fkGroteskNeue"/>
              </a:rPr>
              <a:t>Malware-free attacks thường sử dụng các công cụ đáng tin cậy trong môi trường mục tiêu (living off the land), như PowerShell hoặc remote management tools.</a:t>
            </a:r>
          </a:p>
          <a:p>
            <a:pPr marL="742950" lvl="1" indent="-285750" algn="l">
              <a:buFont typeface="Arial" panose="020B0604020202020204" pitchFamily="34" charset="0"/>
              <a:buChar char="•"/>
            </a:pPr>
            <a:r>
              <a:rPr lang="vi-VN" b="0" i="0" dirty="0">
                <a:effectLst/>
                <a:latin typeface="fkGroteskNeue"/>
              </a:rPr>
              <a:t>Yêu cầu các phương pháp tiếp cận hiện đại hơn để phân biệt hành vi malicious với hành vi hợp pháp.</a:t>
            </a:r>
          </a:p>
          <a:p>
            <a:pPr algn="l">
              <a:buFont typeface="Arial" panose="020B0604020202020204" pitchFamily="34" charset="0"/>
              <a:buChar char="•"/>
            </a:pPr>
            <a:r>
              <a:rPr lang="vi-VN" b="0" i="0" dirty="0">
                <a:effectLst/>
                <a:latin typeface="fkGroteskNeue"/>
              </a:rPr>
              <a:t>Endpoints vẫn là một critical attack vector:</a:t>
            </a:r>
          </a:p>
          <a:p>
            <a:pPr marL="742950" lvl="1" indent="-285750" algn="l">
              <a:buFont typeface="Arial" panose="020B0604020202020204" pitchFamily="34" charset="0"/>
              <a:buChar char="•"/>
            </a:pPr>
            <a:r>
              <a:rPr lang="vi-VN" b="0" i="0" dirty="0">
                <a:effectLst/>
                <a:latin typeface="fkGroteskNeue"/>
              </a:rPr>
              <a:t>90% successful attacks bắt đầu từ endpoints, làm chúng trở thành bước đệm quan trọng cho adversaries.</a:t>
            </a:r>
          </a:p>
          <a:p>
            <a:pPr marL="742950" lvl="1" indent="-285750" algn="l">
              <a:buFont typeface="Arial" panose="020B0604020202020204" pitchFamily="34" charset="0"/>
              <a:buChar char="•"/>
            </a:pPr>
            <a:r>
              <a:rPr lang="vi-VN" b="0" i="0" dirty="0">
                <a:effectLst/>
                <a:latin typeface="fkGroteskNeue"/>
              </a:rPr>
              <a:t>Cần có complete visibility để kiểm soát và bảo vệ endpoints hiệu quả.</a:t>
            </a:r>
          </a:p>
        </p:txBody>
      </p:sp>
      <p:sp>
        <p:nvSpPr>
          <p:cNvPr id="1228" name="Google Shape;1228;p4:notes">
            <a:extLst>
              <a:ext uri="{FF2B5EF4-FFF2-40B4-BE49-F238E27FC236}">
                <a16:creationId xmlns:a16="http://schemas.microsoft.com/office/drawing/2014/main" id="{EFC2135B-CFC6-1C1F-EF6B-BB9ECF738CE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57323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20:notes"/>
          <p:cNvSpPr txBox="1">
            <a:spLocks noGrp="1"/>
          </p:cNvSpPr>
          <p:nvPr>
            <p:ph type="body" idx="1"/>
          </p:nvPr>
        </p:nvSpPr>
        <p:spPr>
          <a:xfrm>
            <a:off x="685800" y="4343406"/>
            <a:ext cx="5486400" cy="4114800"/>
          </a:xfrm>
          <a:prstGeom prst="rect">
            <a:avLst/>
          </a:prstGeom>
          <a:noFill/>
          <a:ln>
            <a:noFill/>
          </a:ln>
        </p:spPr>
        <p:txBody>
          <a:bodyPr spcFirstLastPara="1" wrap="square" lIns="91425" tIns="45700" rIns="91425" bIns="45700" anchor="t" anchorCtr="0">
            <a:noAutofit/>
          </a:bodyPr>
          <a:lstStyle/>
          <a:p>
            <a:pPr algn="l">
              <a:buNone/>
            </a:pPr>
            <a:endParaRPr lang="en-US" b="0" i="0">
              <a:effectLst/>
              <a:latin typeface="fkGroteskNeue"/>
            </a:endParaRPr>
          </a:p>
          <a:p>
            <a:pPr algn="l">
              <a:buNone/>
            </a:pPr>
            <a:r>
              <a:rPr lang="en-US" b="0" i="0">
                <a:effectLst/>
                <a:latin typeface="fkGroteskNeue"/>
              </a:rPr>
              <a:t>Trước khi qua phần trả lời Đáp ứng kỹ thuật thì mn có câu hỏi gì không ạ</a:t>
            </a:r>
          </a:p>
          <a:p>
            <a:pPr algn="l">
              <a:buNone/>
            </a:pPr>
            <a:r>
              <a:rPr lang="vi-VN" b="0" i="0">
                <a:effectLst/>
                <a:latin typeface="fkGroteskNeue"/>
              </a:rPr>
              <a:t>Tối </a:t>
            </a:r>
            <a:r>
              <a:rPr lang="vi-VN" b="0" i="0" dirty="0">
                <a:effectLst/>
                <a:latin typeface="fkGroteskNeue"/>
              </a:rPr>
              <a:t>ưu hóa hiệu quả bảo mật</a:t>
            </a:r>
          </a:p>
          <a:p>
            <a:pPr algn="l">
              <a:buFont typeface="Arial" panose="020B0604020202020204" pitchFamily="34" charset="0"/>
              <a:buChar char="•"/>
            </a:pPr>
            <a:r>
              <a:rPr lang="vi-VN" b="0" i="0" dirty="0">
                <a:effectLst/>
                <a:latin typeface="fkGroteskNeue"/>
              </a:rPr>
              <a:t>Mục tiêu chính: Giúp bạn đánh bại thời gian để ngăn chặn breaches, tối ưu hóa ROI và triển khai nhanh chóng ở quy mô lớn.</a:t>
            </a:r>
          </a:p>
          <a:p>
            <a:pPr algn="l">
              <a:buFont typeface="Arial" panose="020B0604020202020204" pitchFamily="34" charset="0"/>
              <a:buChar char="•"/>
            </a:pPr>
            <a:r>
              <a:rPr lang="vi-VN" b="0" i="0" dirty="0">
                <a:effectLst/>
                <a:latin typeface="fkGroteskNeue"/>
              </a:rPr>
              <a:t>Hiệu quả thực tế từ Falcon® Platform:</a:t>
            </a:r>
          </a:p>
          <a:p>
            <a:pPr marL="742950" lvl="1" indent="-285750" algn="l">
              <a:buFont typeface="Arial" panose="020B0604020202020204" pitchFamily="34" charset="0"/>
              <a:buChar char="•"/>
            </a:pPr>
            <a:r>
              <a:rPr lang="vi-VN" b="0" i="0" dirty="0">
                <a:effectLst/>
                <a:latin typeface="fkGroteskNeue"/>
              </a:rPr>
              <a:t>95% giảm thời gian phản hồi (MTTR): Rút ngắn từ 4 giờ xuống dưới 10 phút (Orica Case Study).</a:t>
            </a:r>
          </a:p>
          <a:p>
            <a:pPr marL="742950" lvl="1" indent="-285750" algn="l">
              <a:buFont typeface="Arial" panose="020B0604020202020204" pitchFamily="34" charset="0"/>
              <a:buChar char="•"/>
            </a:pPr>
            <a:r>
              <a:rPr lang="vi-VN" b="0" i="0" dirty="0">
                <a:effectLst/>
                <a:latin typeface="fkGroteskNeue"/>
              </a:rPr>
              <a:t>Triển khai hơn 100k agents chỉ trong 1 ngày: Điển hình với Hospitality Chain qua CrowdStrike IR.</a:t>
            </a:r>
          </a:p>
        </p:txBody>
      </p:sp>
      <p:sp>
        <p:nvSpPr>
          <p:cNvPr id="1939" name="Google Shape;193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4" name="Google Shape;195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Inter"/>
              <a:ea typeface="Inter"/>
              <a:cs typeface="Inter"/>
              <a:sym typeface="Inter"/>
            </a:endParaRPr>
          </a:p>
        </p:txBody>
      </p:sp>
      <p:sp>
        <p:nvSpPr>
          <p:cNvPr id="1955" name="Google Shape;195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Inter"/>
                <a:ea typeface="Inter"/>
                <a:cs typeface="Inter"/>
                <a:sym typeface="Inter"/>
              </a:rPr>
              <a:t>21</a:t>
            </a:fld>
            <a:endParaRPr sz="1400" b="0" i="0" u="none" strike="noStrike" cap="none">
              <a:solidFill>
                <a:srgbClr val="000000"/>
              </a:solidFill>
              <a:latin typeface="Inter"/>
              <a:ea typeface="Inter"/>
              <a:cs typeface="Inter"/>
              <a:sym typeface="Inte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a:extLst>
            <a:ext uri="{FF2B5EF4-FFF2-40B4-BE49-F238E27FC236}">
              <a16:creationId xmlns:a16="http://schemas.microsoft.com/office/drawing/2014/main" id="{2D7BFAA8-9A9E-3ACA-2B49-307F87136971}"/>
            </a:ext>
          </a:extLst>
        </p:cNvPr>
        <p:cNvGrpSpPr/>
        <p:nvPr/>
      </p:nvGrpSpPr>
      <p:grpSpPr>
        <a:xfrm>
          <a:off x="0" y="0"/>
          <a:ext cx="0" cy="0"/>
          <a:chOff x="0" y="0"/>
          <a:chExt cx="0" cy="0"/>
        </a:xfrm>
      </p:grpSpPr>
      <p:sp>
        <p:nvSpPr>
          <p:cNvPr id="1486" name="Google Shape;1486;p9:notes">
            <a:extLst>
              <a:ext uri="{FF2B5EF4-FFF2-40B4-BE49-F238E27FC236}">
                <a16:creationId xmlns:a16="http://schemas.microsoft.com/office/drawing/2014/main" id="{3AFC97BB-B4A9-D1F3-A53F-49626BAF5F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7" name="Google Shape;1487;p9:notes">
            <a:extLst>
              <a:ext uri="{FF2B5EF4-FFF2-40B4-BE49-F238E27FC236}">
                <a16:creationId xmlns:a16="http://schemas.microsoft.com/office/drawing/2014/main" id="{90412934-F116-E57C-2397-BE0B5705AE6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buFont typeface="Arial" panose="020B0604020202020204" pitchFamily="34" charset="0"/>
              <a:buChar char="•"/>
            </a:pPr>
            <a:r>
              <a:rPr lang="en-US" b="0" i="0" dirty="0">
                <a:effectLst/>
                <a:latin typeface="fkGroteskNeue"/>
              </a:rPr>
              <a:t>Industry-leading Protection:</a:t>
            </a:r>
          </a:p>
          <a:p>
            <a:pPr marL="742950" lvl="1" indent="-285750" algn="l">
              <a:buFont typeface="Arial" panose="020B0604020202020204" pitchFamily="34" charset="0"/>
              <a:buChar char="•"/>
            </a:pPr>
            <a:r>
              <a:rPr lang="en-US" b="0" i="0" dirty="0">
                <a:effectLst/>
                <a:latin typeface="fkGroteskNeue"/>
              </a:rPr>
              <a:t>Falcon® Prevent (Next-Gen AV): Bảo </a:t>
            </a:r>
            <a:r>
              <a:rPr lang="en-US" b="0" i="0" dirty="0" err="1">
                <a:effectLst/>
                <a:latin typeface="fkGroteskNeue"/>
              </a:rPr>
              <a:t>vệ</a:t>
            </a:r>
            <a:r>
              <a:rPr lang="en-US" b="0" i="0" dirty="0">
                <a:effectLst/>
                <a:latin typeface="fkGroteskNeue"/>
              </a:rPr>
              <a:t> </a:t>
            </a:r>
            <a:r>
              <a:rPr lang="en-US" b="0" i="0" dirty="0" err="1">
                <a:effectLst/>
                <a:latin typeface="fkGroteskNeue"/>
              </a:rPr>
              <a:t>tiên</a:t>
            </a:r>
            <a:r>
              <a:rPr lang="en-US" b="0" i="0" dirty="0">
                <a:effectLst/>
                <a:latin typeface="fkGroteskNeue"/>
              </a:rPr>
              <a:t> </a:t>
            </a:r>
            <a:r>
              <a:rPr lang="en-US" b="0" i="0" dirty="0" err="1">
                <a:effectLst/>
                <a:latin typeface="fkGroteskNeue"/>
              </a:rPr>
              <a:t>tiến</a:t>
            </a:r>
            <a:r>
              <a:rPr lang="en-US" b="0" i="0" dirty="0">
                <a:effectLst/>
                <a:latin typeface="fkGroteskNeue"/>
              </a:rPr>
              <a:t> </a:t>
            </a:r>
            <a:r>
              <a:rPr lang="en-US" b="0" i="0" dirty="0" err="1">
                <a:effectLst/>
                <a:latin typeface="fkGroteskNeue"/>
              </a:rPr>
              <a:t>chống</a:t>
            </a:r>
            <a:r>
              <a:rPr lang="en-US" b="0" i="0" dirty="0">
                <a:effectLst/>
                <a:latin typeface="fkGroteskNeue"/>
              </a:rPr>
              <a:t> </a:t>
            </a:r>
            <a:r>
              <a:rPr lang="en-US" b="0" i="0" dirty="0" err="1">
                <a:effectLst/>
                <a:latin typeface="fkGroteskNeue"/>
              </a:rPr>
              <a:t>lại</a:t>
            </a:r>
            <a:r>
              <a:rPr lang="en-US" b="0" i="0" dirty="0">
                <a:effectLst/>
                <a:latin typeface="fkGroteskNeue"/>
              </a:rPr>
              <a:t> </a:t>
            </a:r>
            <a:r>
              <a:rPr lang="en-US" b="0" i="0" dirty="0" err="1">
                <a:effectLst/>
                <a:latin typeface="fkGroteskNeue"/>
              </a:rPr>
              <a:t>các</a:t>
            </a:r>
            <a:r>
              <a:rPr lang="en-US" b="0" i="0" dirty="0">
                <a:effectLst/>
                <a:latin typeface="fkGroteskNeue"/>
              </a:rPr>
              <a:t> </a:t>
            </a:r>
            <a:r>
              <a:rPr lang="en-US" b="0" i="0" dirty="0" err="1">
                <a:effectLst/>
                <a:latin typeface="fkGroteskNeue"/>
              </a:rPr>
              <a:t>mối</a:t>
            </a:r>
            <a:r>
              <a:rPr lang="en-US" b="0" i="0" dirty="0">
                <a:effectLst/>
                <a:latin typeface="fkGroteskNeue"/>
              </a:rPr>
              <a:t> </a:t>
            </a:r>
            <a:r>
              <a:rPr lang="en-US" b="0" i="0" dirty="0" err="1">
                <a:effectLst/>
                <a:latin typeface="fkGroteskNeue"/>
              </a:rPr>
              <a:t>đe</a:t>
            </a:r>
            <a:r>
              <a:rPr lang="en-US" b="0" i="0" dirty="0">
                <a:effectLst/>
                <a:latin typeface="fkGroteskNeue"/>
              </a:rPr>
              <a:t> </a:t>
            </a:r>
            <a:r>
              <a:rPr lang="en-US" b="0" i="0" dirty="0" err="1">
                <a:effectLst/>
                <a:latin typeface="fkGroteskNeue"/>
              </a:rPr>
              <a:t>dọa</a:t>
            </a:r>
            <a:r>
              <a:rPr lang="en-US" b="0" i="0" dirty="0">
                <a:effectLst/>
                <a:latin typeface="fkGroteskNeue"/>
              </a:rPr>
              <a:t>.</a:t>
            </a:r>
          </a:p>
          <a:p>
            <a:pPr marL="742950" lvl="1" indent="-285750" algn="l">
              <a:buFont typeface="Arial" panose="020B0604020202020204" pitchFamily="34" charset="0"/>
              <a:buChar char="•"/>
            </a:pPr>
            <a:r>
              <a:rPr lang="en-US" b="0" i="0" dirty="0">
                <a:effectLst/>
                <a:latin typeface="fkGroteskNeue"/>
              </a:rPr>
              <a:t>Falcon® Insight XDR (EDR): </a:t>
            </a:r>
            <a:r>
              <a:rPr lang="en-US" b="0" i="0" dirty="0" err="1">
                <a:effectLst/>
                <a:latin typeface="fkGroteskNeue"/>
              </a:rPr>
              <a:t>Phát</a:t>
            </a:r>
            <a:r>
              <a:rPr lang="en-US" b="0" i="0" dirty="0">
                <a:effectLst/>
                <a:latin typeface="fkGroteskNeue"/>
              </a:rPr>
              <a:t> </a:t>
            </a:r>
            <a:r>
              <a:rPr lang="en-US" b="0" i="0" dirty="0" err="1">
                <a:effectLst/>
                <a:latin typeface="fkGroteskNeue"/>
              </a:rPr>
              <a:t>hiện</a:t>
            </a:r>
            <a:r>
              <a:rPr lang="en-US" b="0" i="0" dirty="0">
                <a:effectLst/>
                <a:latin typeface="fkGroteskNeue"/>
              </a:rPr>
              <a:t> </a:t>
            </a:r>
            <a:r>
              <a:rPr lang="en-US" b="0" i="0" dirty="0" err="1">
                <a:effectLst/>
                <a:latin typeface="fkGroteskNeue"/>
              </a:rPr>
              <a:t>và</a:t>
            </a:r>
            <a:r>
              <a:rPr lang="en-US" b="0" i="0" dirty="0">
                <a:effectLst/>
                <a:latin typeface="fkGroteskNeue"/>
              </a:rPr>
              <a:t> </a:t>
            </a:r>
            <a:r>
              <a:rPr lang="en-US" b="0" i="0" dirty="0" err="1">
                <a:effectLst/>
                <a:latin typeface="fkGroteskNeue"/>
              </a:rPr>
              <a:t>phản</a:t>
            </a:r>
            <a:r>
              <a:rPr lang="en-US" b="0" i="0" dirty="0">
                <a:effectLst/>
                <a:latin typeface="fkGroteskNeue"/>
              </a:rPr>
              <a:t> </a:t>
            </a:r>
            <a:r>
              <a:rPr lang="en-US" b="0" i="0" dirty="0" err="1">
                <a:effectLst/>
                <a:latin typeface="fkGroteskNeue"/>
              </a:rPr>
              <a:t>hồi</a:t>
            </a:r>
            <a:r>
              <a:rPr lang="en-US" b="0" i="0" dirty="0">
                <a:effectLst/>
                <a:latin typeface="fkGroteskNeue"/>
              </a:rPr>
              <a:t> </a:t>
            </a:r>
            <a:r>
              <a:rPr lang="en-US" b="0" i="0" dirty="0" err="1">
                <a:effectLst/>
                <a:latin typeface="fkGroteskNeue"/>
              </a:rPr>
              <a:t>nhanh</a:t>
            </a:r>
            <a:r>
              <a:rPr lang="en-US" b="0" i="0" dirty="0">
                <a:effectLst/>
                <a:latin typeface="fkGroteskNeue"/>
              </a:rPr>
              <a:t> </a:t>
            </a:r>
            <a:r>
              <a:rPr lang="en-US" b="0" i="0" dirty="0" err="1">
                <a:effectLst/>
                <a:latin typeface="fkGroteskNeue"/>
              </a:rPr>
              <a:t>chóng</a:t>
            </a:r>
            <a:r>
              <a:rPr lang="en-US" b="0" i="0" dirty="0">
                <a:effectLst/>
                <a:latin typeface="fkGroteskNeue"/>
              </a:rPr>
              <a:t>.</a:t>
            </a:r>
          </a:p>
          <a:p>
            <a:pPr marL="742950" lvl="1" indent="-285750" algn="l">
              <a:buFont typeface="Arial" panose="020B0604020202020204" pitchFamily="34" charset="0"/>
              <a:buChar char="•"/>
            </a:pPr>
            <a:r>
              <a:rPr lang="en-US" b="0" i="0" dirty="0">
                <a:effectLst/>
                <a:latin typeface="fkGroteskNeue"/>
              </a:rPr>
              <a:t>Falcon® Forensics, Device Control, Firewall Management, Mobile: Các </a:t>
            </a:r>
            <a:r>
              <a:rPr lang="en-US" b="0" i="0" dirty="0" err="1">
                <a:effectLst/>
                <a:latin typeface="fkGroteskNeue"/>
              </a:rPr>
              <a:t>giải</a:t>
            </a:r>
            <a:r>
              <a:rPr lang="en-US" b="0" i="0" dirty="0">
                <a:effectLst/>
                <a:latin typeface="fkGroteskNeue"/>
              </a:rPr>
              <a:t> </a:t>
            </a:r>
            <a:r>
              <a:rPr lang="en-US" b="0" i="0" dirty="0" err="1">
                <a:effectLst/>
                <a:latin typeface="fkGroteskNeue"/>
              </a:rPr>
              <a:t>pháp</a:t>
            </a:r>
            <a:r>
              <a:rPr lang="en-US" b="0" i="0" dirty="0">
                <a:effectLst/>
                <a:latin typeface="fkGroteskNeue"/>
              </a:rPr>
              <a:t> </a:t>
            </a:r>
            <a:r>
              <a:rPr lang="en-US" b="0" i="0" dirty="0" err="1">
                <a:effectLst/>
                <a:latin typeface="fkGroteskNeue"/>
              </a:rPr>
              <a:t>toàn</a:t>
            </a:r>
            <a:r>
              <a:rPr lang="en-US" b="0" i="0" dirty="0">
                <a:effectLst/>
                <a:latin typeface="fkGroteskNeue"/>
              </a:rPr>
              <a:t> </a:t>
            </a:r>
            <a:r>
              <a:rPr lang="en-US" b="0" i="0" dirty="0" err="1">
                <a:effectLst/>
                <a:latin typeface="fkGroteskNeue"/>
              </a:rPr>
              <a:t>diện</a:t>
            </a:r>
            <a:r>
              <a:rPr lang="en-US" b="0" i="0" dirty="0">
                <a:effectLst/>
                <a:latin typeface="fkGroteskNeue"/>
              </a:rPr>
              <a:t> </a:t>
            </a:r>
            <a:r>
              <a:rPr lang="en-US" b="0" i="0" dirty="0" err="1">
                <a:effectLst/>
                <a:latin typeface="fkGroteskNeue"/>
              </a:rPr>
              <a:t>bảo</a:t>
            </a:r>
            <a:r>
              <a:rPr lang="en-US" b="0" i="0" dirty="0">
                <a:effectLst/>
                <a:latin typeface="fkGroteskNeue"/>
              </a:rPr>
              <a:t> </a:t>
            </a:r>
            <a:r>
              <a:rPr lang="en-US" b="0" i="0" dirty="0" err="1">
                <a:effectLst/>
                <a:latin typeface="fkGroteskNeue"/>
              </a:rPr>
              <a:t>vệ</a:t>
            </a:r>
            <a:r>
              <a:rPr lang="en-US" b="0" i="0" dirty="0">
                <a:effectLst/>
                <a:latin typeface="fkGroteskNeue"/>
              </a:rPr>
              <a:t> endpoint.</a:t>
            </a:r>
          </a:p>
          <a:p>
            <a:pPr algn="l">
              <a:buFont typeface="Arial" panose="020B0604020202020204" pitchFamily="34" charset="0"/>
              <a:buChar char="•"/>
            </a:pPr>
            <a:r>
              <a:rPr lang="en-US" b="0" i="0" dirty="0">
                <a:effectLst/>
                <a:latin typeface="fkGroteskNeue"/>
              </a:rPr>
              <a:t>Industry-leading Services:</a:t>
            </a:r>
          </a:p>
          <a:p>
            <a:pPr marL="742950" lvl="1" indent="-285750" algn="l">
              <a:buFont typeface="Arial" panose="020B0604020202020204" pitchFamily="34" charset="0"/>
              <a:buChar char="•"/>
            </a:pPr>
            <a:r>
              <a:rPr lang="en-US" b="0" i="0" dirty="0">
                <a:effectLst/>
                <a:latin typeface="fkGroteskNeue"/>
              </a:rPr>
              <a:t>24/7 MDR &amp; Threat Hunting: </a:t>
            </a:r>
            <a:r>
              <a:rPr lang="en-US" b="0" i="0" dirty="0" err="1">
                <a:effectLst/>
                <a:latin typeface="fkGroteskNeue"/>
              </a:rPr>
              <a:t>Dịch</a:t>
            </a:r>
            <a:r>
              <a:rPr lang="en-US" b="0" i="0" dirty="0">
                <a:effectLst/>
                <a:latin typeface="fkGroteskNeue"/>
              </a:rPr>
              <a:t> </a:t>
            </a:r>
            <a:r>
              <a:rPr lang="en-US" b="0" i="0" dirty="0" err="1">
                <a:effectLst/>
                <a:latin typeface="fkGroteskNeue"/>
              </a:rPr>
              <a:t>vụ</a:t>
            </a:r>
            <a:r>
              <a:rPr lang="en-US" b="0" i="0" dirty="0">
                <a:effectLst/>
                <a:latin typeface="fkGroteskNeue"/>
              </a:rPr>
              <a:t> </a:t>
            </a:r>
            <a:r>
              <a:rPr lang="en-US" b="0" i="0" dirty="0" err="1">
                <a:effectLst/>
                <a:latin typeface="fkGroteskNeue"/>
              </a:rPr>
              <a:t>săn</a:t>
            </a:r>
            <a:r>
              <a:rPr lang="en-US" b="0" i="0" dirty="0">
                <a:effectLst/>
                <a:latin typeface="fkGroteskNeue"/>
              </a:rPr>
              <a:t> </a:t>
            </a:r>
            <a:r>
              <a:rPr lang="en-US" b="0" i="0" dirty="0" err="1">
                <a:effectLst/>
                <a:latin typeface="fkGroteskNeue"/>
              </a:rPr>
              <a:t>lùng</a:t>
            </a:r>
            <a:r>
              <a:rPr lang="en-US" b="0" i="0" dirty="0">
                <a:effectLst/>
                <a:latin typeface="fkGroteskNeue"/>
              </a:rPr>
              <a:t> </a:t>
            </a:r>
            <a:r>
              <a:rPr lang="en-US" b="0" i="0" dirty="0" err="1">
                <a:effectLst/>
                <a:latin typeface="fkGroteskNeue"/>
              </a:rPr>
              <a:t>mối</a:t>
            </a:r>
            <a:r>
              <a:rPr lang="en-US" b="0" i="0" dirty="0">
                <a:effectLst/>
                <a:latin typeface="fkGroteskNeue"/>
              </a:rPr>
              <a:t> </a:t>
            </a:r>
            <a:r>
              <a:rPr lang="en-US" b="0" i="0" dirty="0" err="1">
                <a:effectLst/>
                <a:latin typeface="fkGroteskNeue"/>
              </a:rPr>
              <a:t>đe</a:t>
            </a:r>
            <a:r>
              <a:rPr lang="en-US" b="0" i="0" dirty="0">
                <a:effectLst/>
                <a:latin typeface="fkGroteskNeue"/>
              </a:rPr>
              <a:t> </a:t>
            </a:r>
            <a:r>
              <a:rPr lang="en-US" b="0" i="0" dirty="0" err="1">
                <a:effectLst/>
                <a:latin typeface="fkGroteskNeue"/>
              </a:rPr>
              <a:t>dọa</a:t>
            </a:r>
            <a:r>
              <a:rPr lang="en-US" b="0" i="0" dirty="0">
                <a:effectLst/>
                <a:latin typeface="fkGroteskNeue"/>
              </a:rPr>
              <a:t> </a:t>
            </a:r>
            <a:r>
              <a:rPr lang="en-US" b="0" i="0" dirty="0" err="1">
                <a:effectLst/>
                <a:latin typeface="fkGroteskNeue"/>
              </a:rPr>
              <a:t>chủ</a:t>
            </a:r>
            <a:r>
              <a:rPr lang="en-US" b="0" i="0" dirty="0">
                <a:effectLst/>
                <a:latin typeface="fkGroteskNeue"/>
              </a:rPr>
              <a:t> </a:t>
            </a:r>
            <a:r>
              <a:rPr lang="en-US" b="0" i="0" dirty="0" err="1">
                <a:effectLst/>
                <a:latin typeface="fkGroteskNeue"/>
              </a:rPr>
              <a:t>động</a:t>
            </a:r>
            <a:r>
              <a:rPr lang="en-US" b="0" i="0" dirty="0">
                <a:effectLst/>
                <a:latin typeface="fkGroteskNeue"/>
              </a:rPr>
              <a:t> </a:t>
            </a:r>
            <a:r>
              <a:rPr lang="en-US" b="0" i="0" dirty="0" err="1">
                <a:effectLst/>
                <a:latin typeface="fkGroteskNeue"/>
              </a:rPr>
              <a:t>mọi</a:t>
            </a:r>
            <a:r>
              <a:rPr lang="en-US" b="0" i="0" dirty="0">
                <a:effectLst/>
                <a:latin typeface="fkGroteskNeue"/>
              </a:rPr>
              <a:t> </a:t>
            </a:r>
            <a:r>
              <a:rPr lang="en-US" b="0" i="0" dirty="0" err="1">
                <a:effectLst/>
                <a:latin typeface="fkGroteskNeue"/>
              </a:rPr>
              <a:t>lúc</a:t>
            </a:r>
            <a:r>
              <a:rPr lang="en-US" b="0" i="0" dirty="0">
                <a:effectLst/>
                <a:latin typeface="fkGroteskNeue"/>
              </a:rPr>
              <a:t>.</a:t>
            </a:r>
          </a:p>
          <a:p>
            <a:pPr marL="742950" lvl="1" indent="-285750" algn="l">
              <a:buFont typeface="Arial" panose="020B0604020202020204" pitchFamily="34" charset="0"/>
              <a:buChar char="•"/>
            </a:pPr>
            <a:r>
              <a:rPr lang="en-US" b="0" i="0" dirty="0">
                <a:effectLst/>
                <a:latin typeface="fkGroteskNeue"/>
              </a:rPr>
              <a:t>Incident Response: </a:t>
            </a:r>
            <a:r>
              <a:rPr lang="en-US" b="0" i="0" dirty="0" err="1">
                <a:effectLst/>
                <a:latin typeface="fkGroteskNeue"/>
              </a:rPr>
              <a:t>Phản</a:t>
            </a:r>
            <a:r>
              <a:rPr lang="en-US" b="0" i="0" dirty="0">
                <a:effectLst/>
                <a:latin typeface="fkGroteskNeue"/>
              </a:rPr>
              <a:t> </a:t>
            </a:r>
            <a:r>
              <a:rPr lang="en-US" b="0" i="0" dirty="0" err="1">
                <a:effectLst/>
                <a:latin typeface="fkGroteskNeue"/>
              </a:rPr>
              <a:t>hồi</a:t>
            </a:r>
            <a:r>
              <a:rPr lang="en-US" b="0" i="0" dirty="0">
                <a:effectLst/>
                <a:latin typeface="fkGroteskNeue"/>
              </a:rPr>
              <a:t> </a:t>
            </a:r>
            <a:r>
              <a:rPr lang="en-US" b="0" i="0" dirty="0" err="1">
                <a:effectLst/>
                <a:latin typeface="fkGroteskNeue"/>
              </a:rPr>
              <a:t>sự</a:t>
            </a:r>
            <a:r>
              <a:rPr lang="en-US" b="0" i="0" dirty="0">
                <a:effectLst/>
                <a:latin typeface="fkGroteskNeue"/>
              </a:rPr>
              <a:t> </a:t>
            </a:r>
            <a:r>
              <a:rPr lang="en-US" b="0" i="0" dirty="0" err="1">
                <a:effectLst/>
                <a:latin typeface="fkGroteskNeue"/>
              </a:rPr>
              <a:t>cố</a:t>
            </a:r>
            <a:r>
              <a:rPr lang="en-US" b="0" i="0" dirty="0">
                <a:effectLst/>
                <a:latin typeface="fkGroteskNeue"/>
              </a:rPr>
              <a:t> </a:t>
            </a:r>
            <a:r>
              <a:rPr lang="en-US" b="0" i="0" dirty="0" err="1">
                <a:effectLst/>
                <a:latin typeface="fkGroteskNeue"/>
              </a:rPr>
              <a:t>nhanh</a:t>
            </a:r>
            <a:r>
              <a:rPr lang="en-US" b="0" i="0" dirty="0">
                <a:effectLst/>
                <a:latin typeface="fkGroteskNeue"/>
              </a:rPr>
              <a:t> </a:t>
            </a:r>
            <a:r>
              <a:rPr lang="en-US" b="0" i="0" dirty="0" err="1">
                <a:effectLst/>
                <a:latin typeface="fkGroteskNeue"/>
              </a:rPr>
              <a:t>chóng</a:t>
            </a:r>
            <a:r>
              <a:rPr lang="en-US" b="0" i="0" dirty="0">
                <a:effectLst/>
                <a:latin typeface="fkGroteskNeue"/>
              </a:rPr>
              <a:t>, </a:t>
            </a:r>
            <a:r>
              <a:rPr lang="en-US" b="0" i="0" dirty="0" err="1">
                <a:effectLst/>
                <a:latin typeface="fkGroteskNeue"/>
              </a:rPr>
              <a:t>hiệu</a:t>
            </a:r>
            <a:r>
              <a:rPr lang="en-US" b="0" i="0" dirty="0">
                <a:effectLst/>
                <a:latin typeface="fkGroteskNeue"/>
              </a:rPr>
              <a:t> </a:t>
            </a:r>
            <a:r>
              <a:rPr lang="en-US" b="0" i="0" dirty="0" err="1">
                <a:effectLst/>
                <a:latin typeface="fkGroteskNeue"/>
              </a:rPr>
              <a:t>quả</a:t>
            </a:r>
            <a:r>
              <a:rPr lang="en-US" b="0" i="0" dirty="0">
                <a:effectLst/>
                <a:latin typeface="fkGroteskNeue"/>
              </a:rPr>
              <a:t>.</a:t>
            </a:r>
          </a:p>
          <a:p>
            <a:pPr marL="742950" lvl="1" indent="-285750" algn="l">
              <a:buFont typeface="Arial" panose="020B0604020202020204" pitchFamily="34" charset="0"/>
              <a:buChar char="•"/>
            </a:pPr>
            <a:r>
              <a:rPr lang="en-US" b="0" i="0" dirty="0">
                <a:effectLst/>
                <a:latin typeface="fkGroteskNeue"/>
              </a:rPr>
              <a:t>Proactive Security Services: </a:t>
            </a:r>
            <a:r>
              <a:rPr lang="en-US" b="0" i="0" dirty="0" err="1">
                <a:effectLst/>
                <a:latin typeface="fkGroteskNeue"/>
              </a:rPr>
              <a:t>Dịch</a:t>
            </a:r>
            <a:r>
              <a:rPr lang="en-US" b="0" i="0" dirty="0">
                <a:effectLst/>
                <a:latin typeface="fkGroteskNeue"/>
              </a:rPr>
              <a:t> </a:t>
            </a:r>
            <a:r>
              <a:rPr lang="en-US" b="0" i="0" dirty="0" err="1">
                <a:effectLst/>
                <a:latin typeface="fkGroteskNeue"/>
              </a:rPr>
              <a:t>vụ</a:t>
            </a:r>
            <a:r>
              <a:rPr lang="en-US" b="0" i="0" dirty="0">
                <a:effectLst/>
                <a:latin typeface="fkGroteskNeue"/>
              </a:rPr>
              <a:t> </a:t>
            </a:r>
            <a:r>
              <a:rPr lang="en-US" b="0" i="0" dirty="0" err="1">
                <a:effectLst/>
                <a:latin typeface="fkGroteskNeue"/>
              </a:rPr>
              <a:t>bảo</a:t>
            </a:r>
            <a:r>
              <a:rPr lang="en-US" b="0" i="0" dirty="0">
                <a:effectLst/>
                <a:latin typeface="fkGroteskNeue"/>
              </a:rPr>
              <a:t> </a:t>
            </a:r>
            <a:r>
              <a:rPr lang="en-US" b="0" i="0" dirty="0" err="1">
                <a:effectLst/>
                <a:latin typeface="fkGroteskNeue"/>
              </a:rPr>
              <a:t>mật</a:t>
            </a:r>
            <a:r>
              <a:rPr lang="en-US" b="0" i="0" dirty="0">
                <a:effectLst/>
                <a:latin typeface="fkGroteskNeue"/>
              </a:rPr>
              <a:t> </a:t>
            </a:r>
            <a:r>
              <a:rPr lang="en-US" b="0" i="0" dirty="0" err="1">
                <a:effectLst/>
                <a:latin typeface="fkGroteskNeue"/>
              </a:rPr>
              <a:t>chủ</a:t>
            </a:r>
            <a:r>
              <a:rPr lang="en-US" b="0" i="0" dirty="0">
                <a:effectLst/>
                <a:latin typeface="fkGroteskNeue"/>
              </a:rPr>
              <a:t> </a:t>
            </a:r>
            <a:r>
              <a:rPr lang="en-US" b="0" i="0" dirty="0" err="1">
                <a:effectLst/>
                <a:latin typeface="fkGroteskNeue"/>
              </a:rPr>
              <a:t>động</a:t>
            </a:r>
            <a:r>
              <a:rPr lang="en-US" b="0" i="0" dirty="0">
                <a:effectLst/>
                <a:latin typeface="fkGroteskNeue"/>
              </a:rPr>
              <a:t> </a:t>
            </a:r>
            <a:r>
              <a:rPr lang="en-US" b="0" i="0" dirty="0" err="1">
                <a:effectLst/>
                <a:latin typeface="fkGroteskNeue"/>
              </a:rPr>
              <a:t>từ</a:t>
            </a:r>
            <a:r>
              <a:rPr lang="en-US" b="0" i="0" dirty="0">
                <a:effectLst/>
                <a:latin typeface="fkGroteskNeue"/>
              </a:rPr>
              <a:t> </a:t>
            </a:r>
            <a:r>
              <a:rPr lang="en-US" b="0" i="0" dirty="0" err="1">
                <a:effectLst/>
                <a:latin typeface="fkGroteskNeue"/>
              </a:rPr>
              <a:t>chuyên</a:t>
            </a:r>
            <a:r>
              <a:rPr lang="en-US" b="0" i="0" dirty="0">
                <a:effectLst/>
                <a:latin typeface="fkGroteskNeue"/>
              </a:rPr>
              <a:t> </a:t>
            </a:r>
            <a:r>
              <a:rPr lang="en-US" b="0" i="0" dirty="0" err="1">
                <a:effectLst/>
                <a:latin typeface="fkGroteskNeue"/>
              </a:rPr>
              <a:t>gia</a:t>
            </a:r>
            <a:r>
              <a:rPr lang="en-US" b="0" i="0" dirty="0">
                <a:effectLst/>
                <a:latin typeface="fkGroteskNeue"/>
              </a:rPr>
              <a:t> </a:t>
            </a:r>
            <a:r>
              <a:rPr lang="en-US" b="0" i="0" dirty="0" err="1">
                <a:effectLst/>
                <a:latin typeface="fkGroteskNeue"/>
              </a:rPr>
              <a:t>hàng</a:t>
            </a:r>
            <a:r>
              <a:rPr lang="en-US" b="0" i="0" dirty="0">
                <a:effectLst/>
                <a:latin typeface="fkGroteskNeue"/>
              </a:rPr>
              <a:t> </a:t>
            </a:r>
            <a:r>
              <a:rPr lang="en-US" b="0" i="0" dirty="0" err="1">
                <a:effectLst/>
                <a:latin typeface="fkGroteskNeue"/>
              </a:rPr>
              <a:t>đầu</a:t>
            </a:r>
            <a:r>
              <a:rPr lang="en-US" b="0" i="0" dirty="0">
                <a:effectLst/>
                <a:latin typeface="fkGroteskNeue"/>
              </a:rPr>
              <a:t>.</a:t>
            </a:r>
          </a:p>
          <a:p>
            <a:pPr algn="l">
              <a:buFont typeface="Arial" panose="020B0604020202020204" pitchFamily="34" charset="0"/>
              <a:buChar char="•"/>
            </a:pPr>
            <a:r>
              <a:rPr lang="en-US" b="0" i="0" dirty="0">
                <a:effectLst/>
                <a:latin typeface="fkGroteskNeue"/>
              </a:rPr>
              <a:t>Single Agent | Unified Platform: </a:t>
            </a:r>
            <a:r>
              <a:rPr lang="en-US" b="0" i="0" dirty="0" err="1">
                <a:effectLst/>
                <a:latin typeface="fkGroteskNeue"/>
              </a:rPr>
              <a:t>Triển</a:t>
            </a:r>
            <a:r>
              <a:rPr lang="en-US" b="0" i="0" dirty="0">
                <a:effectLst/>
                <a:latin typeface="fkGroteskNeue"/>
              </a:rPr>
              <a:t> </a:t>
            </a:r>
            <a:r>
              <a:rPr lang="en-US" b="0" i="0" dirty="0" err="1">
                <a:effectLst/>
                <a:latin typeface="fkGroteskNeue"/>
              </a:rPr>
              <a:t>khai</a:t>
            </a:r>
            <a:r>
              <a:rPr lang="en-US" b="0" i="0" dirty="0">
                <a:effectLst/>
                <a:latin typeface="fkGroteskNeue"/>
              </a:rPr>
              <a:t> </a:t>
            </a:r>
            <a:r>
              <a:rPr lang="en-US" b="0" i="0" dirty="0" err="1">
                <a:effectLst/>
                <a:latin typeface="fkGroteskNeue"/>
              </a:rPr>
              <a:t>dễ</a:t>
            </a:r>
            <a:r>
              <a:rPr lang="en-US" b="0" i="0" dirty="0">
                <a:effectLst/>
                <a:latin typeface="fkGroteskNeue"/>
              </a:rPr>
              <a:t> </a:t>
            </a:r>
            <a:r>
              <a:rPr lang="en-US" b="0" i="0" dirty="0" err="1">
                <a:effectLst/>
                <a:latin typeface="fkGroteskNeue"/>
              </a:rPr>
              <a:t>dàng</a:t>
            </a:r>
            <a:r>
              <a:rPr lang="en-US" b="0" i="0" dirty="0">
                <a:effectLst/>
                <a:latin typeface="fkGroteskNeue"/>
              </a:rPr>
              <a:t> qua </a:t>
            </a:r>
            <a:r>
              <a:rPr lang="en-US" b="0" i="0" dirty="0" err="1">
                <a:effectLst/>
                <a:latin typeface="fkGroteskNeue"/>
              </a:rPr>
              <a:t>một</a:t>
            </a:r>
            <a:r>
              <a:rPr lang="en-US" b="0" i="0" dirty="0">
                <a:effectLst/>
                <a:latin typeface="fkGroteskNeue"/>
              </a:rPr>
              <a:t> agent </a:t>
            </a:r>
            <a:r>
              <a:rPr lang="en-US" b="0" i="0" dirty="0" err="1">
                <a:effectLst/>
                <a:latin typeface="fkGroteskNeue"/>
              </a:rPr>
              <a:t>duy</a:t>
            </a:r>
            <a:r>
              <a:rPr lang="en-US" b="0" i="0" dirty="0">
                <a:effectLst/>
                <a:latin typeface="fkGroteskNeue"/>
              </a:rPr>
              <a:t> </a:t>
            </a:r>
            <a:r>
              <a:rPr lang="en-US" b="0" i="0" dirty="0" err="1">
                <a:effectLst/>
                <a:latin typeface="fkGroteskNeue"/>
              </a:rPr>
              <a:t>nhất</a:t>
            </a:r>
            <a:r>
              <a:rPr lang="en-US" b="0" i="0" dirty="0">
                <a:effectLst/>
                <a:latin typeface="fkGroteskNeue"/>
              </a:rPr>
              <a:t> </a:t>
            </a:r>
            <a:r>
              <a:rPr lang="en-US" b="0" i="0" dirty="0" err="1">
                <a:effectLst/>
                <a:latin typeface="fkGroteskNeue"/>
              </a:rPr>
              <a:t>trên</a:t>
            </a:r>
            <a:r>
              <a:rPr lang="en-US" b="0" i="0" dirty="0">
                <a:effectLst/>
                <a:latin typeface="fkGroteskNeue"/>
              </a:rPr>
              <a:t> </a:t>
            </a:r>
            <a:r>
              <a:rPr lang="en-US" b="0" i="0" dirty="0" err="1">
                <a:effectLst/>
                <a:latin typeface="fkGroteskNeue"/>
              </a:rPr>
              <a:t>nền</a:t>
            </a:r>
            <a:r>
              <a:rPr lang="en-US" b="0" i="0" dirty="0">
                <a:effectLst/>
                <a:latin typeface="fkGroteskNeue"/>
              </a:rPr>
              <a:t> </a:t>
            </a:r>
            <a:r>
              <a:rPr lang="en-US" b="0" i="0" dirty="0" err="1">
                <a:effectLst/>
                <a:latin typeface="fkGroteskNeue"/>
              </a:rPr>
              <a:t>tảng</a:t>
            </a:r>
            <a:r>
              <a:rPr lang="en-US" b="0" i="0" dirty="0">
                <a:effectLst/>
                <a:latin typeface="fkGroteskNeue"/>
              </a:rPr>
              <a:t> </a:t>
            </a:r>
            <a:r>
              <a:rPr lang="en-US" b="0" i="0" dirty="0" err="1">
                <a:effectLst/>
                <a:latin typeface="fkGroteskNeue"/>
              </a:rPr>
              <a:t>thống</a:t>
            </a:r>
            <a:r>
              <a:rPr lang="en-US" b="0" i="0" dirty="0">
                <a:effectLst/>
                <a:latin typeface="fkGroteskNeue"/>
              </a:rPr>
              <a:t> </a:t>
            </a:r>
            <a:r>
              <a:rPr lang="en-US" b="0" i="0" dirty="0" err="1">
                <a:effectLst/>
                <a:latin typeface="fkGroteskNeue"/>
              </a:rPr>
              <a:t>nhất</a:t>
            </a:r>
            <a:r>
              <a:rPr lang="en-US" b="0" i="0" dirty="0">
                <a:effectLst/>
                <a:latin typeface="fkGroteskNeue"/>
              </a:rPr>
              <a:t>.</a:t>
            </a:r>
          </a:p>
          <a:p>
            <a:pPr marL="0" lvl="0" indent="0" algn="l" rtl="0">
              <a:lnSpc>
                <a:spcPct val="100000"/>
              </a:lnSpc>
              <a:spcBef>
                <a:spcPts val="0"/>
              </a:spcBef>
              <a:spcAft>
                <a:spcPts val="0"/>
              </a:spcAft>
              <a:buSzPts val="1100"/>
              <a:buNone/>
            </a:pPr>
            <a:endParaRPr dirty="0">
              <a:solidFill>
                <a:schemeClr val="dk1"/>
              </a:solidFill>
            </a:endParaRPr>
          </a:p>
        </p:txBody>
      </p:sp>
    </p:spTree>
    <p:extLst>
      <p:ext uri="{BB962C8B-B14F-4D97-AF65-F5344CB8AC3E}">
        <p14:creationId xmlns:p14="http://schemas.microsoft.com/office/powerpoint/2010/main" val="2997889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3" name="Google Shape;17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buNone/>
            </a:pPr>
            <a:r>
              <a:rPr lang="vi-VN" b="0" i="0" dirty="0">
                <a:effectLst/>
                <a:latin typeface="fkGroteskNeue"/>
              </a:rPr>
              <a:t>Charlotte AI: Trợ lý AI cho đội ngũ bảo mật hiện đại</a:t>
            </a:r>
          </a:p>
          <a:p>
            <a:pPr algn="l">
              <a:buFont typeface="Arial" panose="020B0604020202020204" pitchFamily="34" charset="0"/>
              <a:buChar char="•"/>
            </a:pPr>
            <a:r>
              <a:rPr lang="vi-VN" b="0" i="0" dirty="0">
                <a:effectLst/>
                <a:latin typeface="fkGroteskNeue"/>
              </a:rPr>
              <a:t>Tiết kiệm thời gian: Truy xuất thông tin nhanh chóng từ các module, giảm thời gian xử lý từ hàng giờ xuống vài phút hoặc giây.</a:t>
            </a:r>
          </a:p>
          <a:p>
            <a:pPr algn="l">
              <a:buFont typeface="Arial" panose="020B0604020202020204" pitchFamily="34" charset="0"/>
              <a:buChar char="•"/>
            </a:pPr>
            <a:r>
              <a:rPr lang="vi-VN" b="0" i="0" dirty="0">
                <a:effectLst/>
                <a:latin typeface="fkGroteskNeue"/>
              </a:rPr>
              <a:t>Hỏi tự nhiên: Hỗ trợ ngôn ngữ tự nhiên, cho phép đặt câu hỏi đơn giản để điều tra, viết truy vấn kỹ thuật hoặc tóm tắt thông tin tình báo.</a:t>
            </a:r>
          </a:p>
          <a:p>
            <a:pPr algn="l">
              <a:buFont typeface="Arial" panose="020B0604020202020204" pitchFamily="34" charset="0"/>
              <a:buChar char="•"/>
            </a:pPr>
            <a:r>
              <a:rPr lang="vi-VN" b="0" i="0" dirty="0">
                <a:effectLst/>
                <a:latin typeface="fkGroteskNeue"/>
              </a:rPr>
              <a:t>Nâng cao năng lực người dùng: Giúp đội ngũ bảo mật thu hẹp khoảng cách kỹ năng, giảm thời gian đào tạo và tăng tốc độ sử dụng nền tảng Falcon®.</a:t>
            </a:r>
          </a:p>
        </p:txBody>
      </p:sp>
      <p:sp>
        <p:nvSpPr>
          <p:cNvPr id="1794" name="Google Shape;179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2d1367e3f75_1_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2d1367e3f75_1_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dk1"/>
                </a:solidFill>
              </a:rPr>
              <a:t>SPEAKER NOTES</a:t>
            </a:r>
            <a:endParaRPr b="1" u="sng">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WHY THIS SLIDE: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Discuss Falcon® Prevent module capabilities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HOW TO CONNECT THE FLOW WITH PREVIOUS: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Once the data is in the platform, the modules can utilise the data for specific use cases. The first is Falcon® prevent - the NGAV (next-gen AV) module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WHAT TO SAY AND FOCUS ON:</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Falcon® does not rely on just one technology to prevent attacks. Instead, it uses an array of complementary and overlapping methods that provides the most comprehensive offering for AV replacement in the industry.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allows Falcon® to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Protects against known, unknown malware and malware free attacks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Protect against zero-day attack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Eliminates ransomware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Does not require signature updates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 user impact – less 1% CPU overhead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Full protection even when offline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example, Falcon® uses Machine Learning to protect against known and unknown malware. In fact, it provides better protection against unknown malware because it does not use signatures. And because it’s signature-less, it also means that you do not require constant updates to be protected and can free resources for more important tasks.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But we also know that about half of the attacks that lead to a successful breach did not use of malware. Against those fileless attacks or malware-free attacks, Falcon® uses Advanced Memory Scanning, Exploit blocking and Indicators of attacks, or IOAs for short. These features work in concert to protect beyond malware. Advanced Memory Scanning uses performant behavioral triggers, to initiate targeted scans, stopping fileless attacks in memory on Intel CPUs with GPU offloading capabilities. Exploit blocking is self-explanatory. But what makes CrowdStrike different is that they watch and block the technique that is being used, instead of the exploit itself. That’s how with CrowdStrike, we can stop even unknown or zero-day exploits.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IOA are the behavioral analytics feature of Falcon®. </a:t>
            </a:r>
            <a:r>
              <a:rPr lang="en" i="1">
                <a:solidFill>
                  <a:schemeClr val="dk1"/>
                </a:solidFill>
              </a:rPr>
              <a:t>IOAs are so unique and powerful that it’s worth talking about them in more details. </a:t>
            </a:r>
            <a:endParaRPr i="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2d1367e3f75_1_2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2d1367e3f75_1_2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dk1"/>
                </a:solidFill>
              </a:rPr>
              <a:t>SPEAKER NOTES</a:t>
            </a:r>
            <a:endParaRPr b="1" u="sng">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WHY THIS SLIDE: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 explains why visibility and unified AI-powered EDR are key to streamlined operations and stopping breaches.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HOW TO CONNECT THE FLOW WITH PREVIOUS: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Continue explaining the capabilities and benefits of the different modules.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WHAT TO SAY AND FOCUS ON:</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Another element that adds to CrowdStrike’s uniqueness is the quality and richness of the event data that is sent to the Threat Graph. And that data is collected by the endpoint detection and response component of Falcon®.This is called Falcon® Insight.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Falcon® Insight is all about ‘visibility’. We know upfront that there is no prevention technology that is 100% perfect. Every security provider will aim to be, strive to be and want to detect and prevent as much as they can. But there are things that are nearly impossible to prevent. For example, if an attacker managed to obtain or guess credentials to your environment, and is impersonating one of your own employees, chances are that no prevention technology is going to flag that as malicious. Those cases are what we call silent failure. Prevention failed silently, and you have a breach that you don’t about. And most organizations will not find out about it for another 100 and some days. This is why CrowdStrike built Falcon® Insight. Insight is like a DVR for the endpoint. It monitors and records chain of execution, and activities that take place on the endpoint and sends that information back to the Threat Graph.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allows customers to see what’s happening now, but also retrospectively. And they can do that at lighting speed. Literally in 5 seconds. If you want to search for a hash and look around hundreds of thousands of endpoints, over a 15 day, and even a 90 days period, Falcon® will return the results in 5 seconds. That’s the power of the Threat Graph and the cloud architecture.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Another benefit is that there is no hardware is required, since it’s all in the Cloud. You don’t have to buy infrastructure, set it up and spend additional money. CrowdStrike provides all that technology and infrastructure in the cloud for you.</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And the visibility that is provided is unparalleled. More than 400 events types compared to other vendors who can do maybe 20.  There is not much that can’t be found from a visibility perspective and this is really what we call full spectrum visibility.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All of that provides security teams with the visibility they need to hunt for threats and because Insight accelerates detection speeds, it drastically reduces the time to remediation.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Google Shape;124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58750" indent="0" algn="l">
              <a:buFont typeface="Arial" panose="020B0604020202020204" pitchFamily="34" charset="0"/>
              <a:buNone/>
            </a:pPr>
            <a:r>
              <a:rPr lang="vi-VN" b="0" i="0">
                <a:effectLst/>
                <a:latin typeface="fkGroteskNeue"/>
              </a:rPr>
              <a:t>Nguyên </a:t>
            </a:r>
            <a:r>
              <a:rPr lang="vi-VN" b="0" i="0" dirty="0">
                <a:effectLst/>
                <a:latin typeface="fkGroteskNeue"/>
              </a:rPr>
              <a:t>nhân 1: Cách tiếp cận bảo mật lỗi thời:</a:t>
            </a:r>
          </a:p>
          <a:p>
            <a:pPr marL="158750" indent="0" algn="l">
              <a:buFont typeface="Arial" panose="020B0604020202020204" pitchFamily="34" charset="0"/>
              <a:buNone/>
            </a:pPr>
            <a:r>
              <a:rPr lang="vi-VN" b="0" i="0">
                <a:effectLst/>
                <a:latin typeface="fkGroteskNeue"/>
              </a:rPr>
              <a:t>Nguyên </a:t>
            </a:r>
            <a:r>
              <a:rPr lang="vi-VN" b="0" i="0" dirty="0">
                <a:effectLst/>
                <a:latin typeface="fkGroteskNeue"/>
              </a:rPr>
              <a:t>nhân 2: Khả năng nhìn nhận hạn chế và khoảng trống bảo đảm:</a:t>
            </a:r>
          </a:p>
          <a:p>
            <a:pPr marL="158750" indent="0" algn="l">
              <a:buFont typeface="Arial" panose="020B0604020202020204" pitchFamily="34" charset="0"/>
              <a:buNone/>
            </a:pPr>
            <a:r>
              <a:rPr lang="vi-VN" b="0" i="0">
                <a:effectLst/>
                <a:latin typeface="fkGroteskNeue"/>
              </a:rPr>
              <a:t>Nguyên </a:t>
            </a:r>
            <a:r>
              <a:rPr lang="vi-VN" b="0" i="0" dirty="0">
                <a:effectLst/>
                <a:latin typeface="fkGroteskNeue"/>
              </a:rPr>
              <a:t>nhân 3: Phức tạp và khó vận hành:</a:t>
            </a:r>
          </a:p>
          <a:p>
            <a:pPr algn="l">
              <a:buFont typeface="Arial" panose="020B0604020202020204" pitchFamily="34" charset="0"/>
              <a:buChar char="•"/>
            </a:pPr>
            <a:r>
              <a:rPr lang="vi-VN" b="0" i="0">
                <a:effectLst/>
                <a:latin typeface="fkGroteskNeue"/>
              </a:rPr>
              <a:t>Giải </a:t>
            </a:r>
            <a:r>
              <a:rPr lang="vi-VN" b="0" i="0" dirty="0">
                <a:effectLst/>
                <a:latin typeface="fkGroteskNeue"/>
              </a:rPr>
              <a:t>pháp cần thiết:</a:t>
            </a:r>
          </a:p>
          <a:p>
            <a:pPr marL="742950" lvl="1" indent="-285750" algn="l">
              <a:buFont typeface="Arial" panose="020B0604020202020204" pitchFamily="34" charset="0"/>
              <a:buChar char="•"/>
            </a:pPr>
            <a:r>
              <a:rPr lang="en-US" b="0" i="0">
                <a:effectLst/>
                <a:latin typeface="fkGroteskNeue"/>
              </a:rPr>
              <a:t>Đây là lúc chúng ta cần phải có một giải pháp endpoint security hiện đại hơn và CrowdStrike đáp ứng tốt được nhu cầu đó</a:t>
            </a:r>
            <a:endParaRPr lang="vi-VN" b="0" i="0" dirty="0">
              <a:effectLst/>
              <a:latin typeface="fkGroteskNeue"/>
            </a:endParaRPr>
          </a:p>
        </p:txBody>
      </p:sp>
      <p:sp>
        <p:nvSpPr>
          <p:cNvPr id="1247" name="Google Shape;124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buNone/>
            </a:pPr>
            <a:r>
              <a:rPr lang="en-US" sz="2000" b="0" i="0" dirty="0">
                <a:effectLst/>
                <a:latin typeface="fkGroteskNeue"/>
              </a:rPr>
              <a:t>Day la </a:t>
            </a:r>
            <a:r>
              <a:rPr lang="en-US" sz="2000" b="0" i="0" dirty="0" err="1">
                <a:effectLst/>
                <a:latin typeface="fkGroteskNeue"/>
              </a:rPr>
              <a:t>luc</a:t>
            </a:r>
            <a:r>
              <a:rPr lang="en-US" sz="2000" b="0" i="0" dirty="0">
                <a:effectLst/>
                <a:latin typeface="fkGroteskNeue"/>
              </a:rPr>
              <a:t> </a:t>
            </a:r>
            <a:r>
              <a:rPr lang="en-US" sz="2000" b="0" i="0" dirty="0" err="1">
                <a:effectLst/>
                <a:latin typeface="fkGroteskNeue"/>
              </a:rPr>
              <a:t>chung</a:t>
            </a:r>
            <a:r>
              <a:rPr lang="en-US" sz="2000" b="0" i="0" dirty="0">
                <a:effectLst/>
                <a:latin typeface="fkGroteskNeue"/>
              </a:rPr>
              <a:t> ta </a:t>
            </a:r>
            <a:r>
              <a:rPr lang="en-US" sz="2000" b="0" i="0" dirty="0" err="1">
                <a:effectLst/>
                <a:latin typeface="fkGroteskNeue"/>
              </a:rPr>
              <a:t>nen</a:t>
            </a:r>
            <a:r>
              <a:rPr lang="en-US" sz="2000" b="0" i="0" dirty="0">
                <a:effectLst/>
                <a:latin typeface="fkGroteskNeue"/>
              </a:rPr>
              <a:t> co mot </a:t>
            </a:r>
            <a:r>
              <a:rPr lang="en-US" sz="2000" b="0" i="0" dirty="0" err="1">
                <a:effectLst/>
                <a:latin typeface="fkGroteskNeue"/>
              </a:rPr>
              <a:t>giai</a:t>
            </a:r>
            <a:r>
              <a:rPr lang="en-US" sz="2000" b="0" i="0" dirty="0">
                <a:effectLst/>
                <a:latin typeface="fkGroteskNeue"/>
              </a:rPr>
              <a:t> </a:t>
            </a:r>
            <a:r>
              <a:rPr lang="en-US" sz="2000" b="0" i="0" dirty="0" err="1">
                <a:effectLst/>
                <a:latin typeface="fkGroteskNeue"/>
              </a:rPr>
              <a:t>phap</a:t>
            </a:r>
            <a:r>
              <a:rPr lang="en-US" sz="2000" b="0" i="0" dirty="0">
                <a:effectLst/>
                <a:latin typeface="fkGroteskNeue"/>
              </a:rPr>
              <a:t> endpoint security </a:t>
            </a:r>
            <a:r>
              <a:rPr lang="en-US" sz="2000" b="0" i="0" dirty="0" err="1">
                <a:effectLst/>
                <a:latin typeface="fkGroteskNeue"/>
              </a:rPr>
              <a:t>hien</a:t>
            </a:r>
            <a:r>
              <a:rPr lang="en-US" sz="2000" b="0" i="0" dirty="0">
                <a:effectLst/>
                <a:latin typeface="fkGroteskNeue"/>
              </a:rPr>
              <a:t> </a:t>
            </a:r>
            <a:r>
              <a:rPr lang="en-US" sz="2000" b="0" i="0" dirty="0" err="1">
                <a:effectLst/>
                <a:latin typeface="fkGroteskNeue"/>
              </a:rPr>
              <a:t>dai</a:t>
            </a:r>
            <a:r>
              <a:rPr lang="en-US" sz="2000" b="0" i="0">
                <a:effectLst/>
                <a:latin typeface="fkGroteskNeue"/>
              </a:rPr>
              <a:t> hon. </a:t>
            </a:r>
            <a:r>
              <a:rPr lang="vi-VN" sz="2000" b="0" i="0">
                <a:effectLst/>
                <a:latin typeface="fkGroteskNeue"/>
              </a:rPr>
              <a:t>Nhưng </a:t>
            </a:r>
            <a:r>
              <a:rPr lang="vi-VN" sz="2000" b="0" i="0" dirty="0">
                <a:effectLst/>
                <a:latin typeface="fkGroteskNeue"/>
              </a:rPr>
              <a:t>tại sao lại chọn CrowdStrike? Tại CrowdStrike, chúng tôi đã tiên </a:t>
            </a:r>
            <a:r>
              <a:rPr lang="vi-VN" sz="2000" b="0" i="0">
                <a:effectLst/>
                <a:latin typeface="fkGroteskNeue"/>
              </a:rPr>
              <a:t>phong </a:t>
            </a:r>
            <a:r>
              <a:rPr lang="en-US" sz="2000" b="0" i="0">
                <a:effectLst/>
                <a:latin typeface="fkGroteskNeue"/>
              </a:rPr>
              <a:t>với cách tiếp cận mới trong endpoint security</a:t>
            </a:r>
            <a:r>
              <a:rPr lang="vi-VN" sz="2000" b="0" i="0">
                <a:effectLst/>
                <a:latin typeface="fkGroteskNeue"/>
              </a:rPr>
              <a:t>:</a:t>
            </a:r>
            <a:endParaRPr lang="vi-VN" sz="2000" b="0" i="0" dirty="0">
              <a:effectLst/>
              <a:latin typeface="fkGroteskNeue"/>
            </a:endParaRPr>
          </a:p>
          <a:p>
            <a:pPr algn="l">
              <a:buFont typeface="Arial" panose="020B0604020202020204" pitchFamily="34" charset="0"/>
              <a:buChar char="•"/>
            </a:pPr>
            <a:r>
              <a:rPr lang="vi-VN" sz="2000" b="0" i="0" dirty="0">
                <a:effectLst/>
                <a:latin typeface="fkGroteskNeue"/>
              </a:rPr>
              <a:t>Threat Intelligence tốt nhất thế </a:t>
            </a:r>
            <a:r>
              <a:rPr lang="vi-VN" sz="2000" b="0" i="0">
                <a:effectLst/>
                <a:latin typeface="fkGroteskNeue"/>
              </a:rPr>
              <a:t>giới </a:t>
            </a:r>
            <a:endParaRPr lang="en-US" sz="2000" b="0" i="0">
              <a:effectLst/>
              <a:latin typeface="fkGroteskNeue"/>
            </a:endParaRPr>
          </a:p>
          <a:p>
            <a:pPr algn="l">
              <a:buFont typeface="Arial" panose="020B0604020202020204" pitchFamily="34" charset="0"/>
              <a:buChar char="•"/>
            </a:pPr>
            <a:r>
              <a:rPr lang="vi-VN" sz="2000" b="0" i="0">
                <a:effectLst/>
                <a:latin typeface="fkGroteskNeue"/>
              </a:rPr>
              <a:t>EDR </a:t>
            </a:r>
            <a:r>
              <a:rPr lang="vi-VN" sz="2000" b="0" i="0" dirty="0">
                <a:effectLst/>
                <a:latin typeface="fkGroteskNeue"/>
              </a:rPr>
              <a:t>mà chúng tôi đã tiên phong để tăng tốc độ detection và response, liên tục đổi mới trong hơn một thập kỷ để luôn dẫn đầu ngành, hiện nay được tích hợp với native XDR.</a:t>
            </a:r>
          </a:p>
          <a:p>
            <a:pPr algn="l">
              <a:buFont typeface="Arial" panose="020B0604020202020204" pitchFamily="34" charset="0"/>
              <a:buChar char="•"/>
            </a:pPr>
            <a:r>
              <a:rPr lang="en-US" sz="2000" b="0" i="0">
                <a:effectLst/>
                <a:latin typeface="fkGroteskNeue"/>
              </a:rPr>
              <a:t>Phân tích hành vi nhờ AI/ML </a:t>
            </a:r>
            <a:endParaRPr lang="vi-VN" sz="2000" b="0" i="0" dirty="0">
              <a:effectLst/>
              <a:latin typeface="fkGroteskNeue"/>
            </a:endParaRPr>
          </a:p>
          <a:p>
            <a:pPr algn="l"/>
            <a:r>
              <a:rPr lang="vi-VN" sz="2000" b="0" i="0" dirty="0">
                <a:effectLst/>
                <a:latin typeface="fkGroteskNeue"/>
              </a:rPr>
              <a:t>Chúng tôi cung cấp tất cả điều này dưới dạng một nền tảng dễ </a:t>
            </a:r>
            <a:r>
              <a:rPr lang="vi-VN" sz="2000" b="0" i="0">
                <a:effectLst/>
                <a:latin typeface="fkGroteskNeue"/>
              </a:rPr>
              <a:t>sử dụng</a:t>
            </a:r>
            <a:r>
              <a:rPr lang="en-US" sz="2000" b="0" i="0">
                <a:effectLst/>
                <a:latin typeface="fkGroteskNeue"/>
              </a:rPr>
              <a:t>, cloud-native hợp nhất</a:t>
            </a:r>
          </a:p>
        </p:txBody>
      </p:sp>
      <p:sp>
        <p:nvSpPr>
          <p:cNvPr id="1326" name="Google Shape;1326;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CrowdStrike tự hào là leaders hiếm hoi và duy nhất đứng đầu trong cả 3 thị trường này</a:t>
            </a:r>
          </a:p>
          <a:p>
            <a:pPr marL="158750" indent="0">
              <a:buNone/>
            </a:pPr>
            <a:endParaRPr lang="en-US"/>
          </a:p>
        </p:txBody>
      </p:sp>
    </p:spTree>
    <p:extLst>
      <p:ext uri="{BB962C8B-B14F-4D97-AF65-F5344CB8AC3E}">
        <p14:creationId xmlns:p14="http://schemas.microsoft.com/office/powerpoint/2010/main" val="299998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c08b015fc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CrowdStrike có được sự tin tưởng của khách hàng trong mọi linh vực mọi quy mô</a:t>
            </a: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Từ doanh nghiệp nhỏ cho tới các doanh nghiệp lớn trong top fortune 500</a:t>
            </a: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Trong mọi lĩnh vực</a:t>
            </a: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CrowdStrike đứng đầu marketshare về modern endpoint security theo dữ liệu từ IDC</a:t>
            </a:r>
            <a:endParaRPr>
              <a:solidFill>
                <a:schemeClr val="dk1"/>
              </a:solidFill>
            </a:endParaRPr>
          </a:p>
          <a:p>
            <a:pPr marL="0" lvl="0" indent="0" algn="l" rtl="0">
              <a:lnSpc>
                <a:spcPct val="100000"/>
              </a:lnSpc>
              <a:spcBef>
                <a:spcPts val="0"/>
              </a:spcBef>
              <a:spcAft>
                <a:spcPts val="0"/>
              </a:spcAft>
              <a:buSzPts val="1100"/>
              <a:buNone/>
            </a:pPr>
            <a:endParaRPr/>
          </a:p>
        </p:txBody>
      </p:sp>
      <p:sp>
        <p:nvSpPr>
          <p:cNvPr id="602" name="Google Shape;602;g2c08b015fc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8" name="Google Shape;139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buNone/>
            </a:pPr>
            <a:r>
              <a:rPr lang="en-US" sz="2000" b="0" i="0">
                <a:effectLst/>
                <a:latin typeface="fkGroteskNeue"/>
              </a:rPr>
              <a:t>CrowdStrike liên tục đổi mới về giải pháp và kỹ thuật hơn một thập kỷ qua trong giải pháp endpoint security hiện đại</a:t>
            </a:r>
          </a:p>
          <a:p>
            <a:pPr algn="l">
              <a:buNone/>
            </a:pPr>
            <a:r>
              <a:rPr lang="en-US" sz="2000" b="0" i="0">
                <a:effectLst/>
                <a:latin typeface="fkGroteskNeue"/>
              </a:rPr>
              <a:t>Với module Falcon prevent (Next-Gen AV) dùng để ngăn chặn các cuộc tấn công malware dạng file, đã biết hoặc chưa biết</a:t>
            </a:r>
          </a:p>
          <a:p>
            <a:pPr algn="l">
              <a:buNone/>
            </a:pPr>
            <a:r>
              <a:rPr lang="en-US" sz="2000" b="0" i="0">
                <a:effectLst/>
                <a:latin typeface="fkGroteskNeue"/>
              </a:rPr>
              <a:t>Sau đó là module Falcon Insight EDR, XDR dùng để ngăn chặn các cuộc tấn công khai thác lỗ hổng không cần malware, ...</a:t>
            </a:r>
            <a:endParaRPr lang="en-US" sz="2000" b="0" i="0" dirty="0">
              <a:effectLst/>
              <a:latin typeface="fkGroteskNeue"/>
            </a:endParaRPr>
          </a:p>
          <a:p>
            <a:pPr algn="l">
              <a:buNone/>
            </a:pPr>
            <a:r>
              <a:rPr lang="en-US" sz="2000" b="0" i="0">
                <a:effectLst/>
                <a:latin typeface="fkGroteskNeue"/>
              </a:rPr>
              <a:t>Sử dụng các kỹ thuật như IOC, phát hiện sớm với IOA,...</a:t>
            </a:r>
          </a:p>
          <a:p>
            <a:pPr algn="l">
              <a:buNone/>
            </a:pPr>
            <a:r>
              <a:rPr lang="en-US" sz="2000" b="0" i="0">
                <a:effectLst/>
                <a:latin typeface="fkGroteskNeue"/>
              </a:rPr>
              <a:t>Mục đích CrowdStrike đổi mới, nâng cao trong kỹ thuật là để vượt qua được các kẻ tấn công</a:t>
            </a:r>
          </a:p>
        </p:txBody>
      </p:sp>
      <p:sp>
        <p:nvSpPr>
          <p:cNvPr id="1399" name="Google Shape;139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lvl="0" indent="-285750" algn="l">
              <a:buFont typeface="Arial" panose="020B0604020202020204" pitchFamily="34" charset="0"/>
              <a:buChar char="•"/>
            </a:pPr>
            <a:r>
              <a:rPr lang="en-US" b="0" i="0">
                <a:effectLst/>
                <a:latin typeface="fkGroteskNeue"/>
              </a:rPr>
              <a:t>Cốt lõi của </a:t>
            </a:r>
            <a:r>
              <a:rPr lang="en-US" b="0" i="0" dirty="0">
                <a:effectLst/>
                <a:latin typeface="fkGroteskNeue"/>
              </a:rPr>
              <a:t>CrowdStrike, </a:t>
            </a:r>
            <a:r>
              <a:rPr lang="en-US" b="0" i="0" err="1">
                <a:effectLst/>
                <a:latin typeface="fkGroteskNeue"/>
              </a:rPr>
              <a:t>thay</a:t>
            </a:r>
            <a:r>
              <a:rPr lang="en-US" b="0" i="0">
                <a:effectLst/>
                <a:latin typeface="fkGroteskNeue"/>
              </a:rPr>
              <a:t> vì phụ thuộc vào IOC, </a:t>
            </a:r>
            <a:r>
              <a:rPr lang="en-US" b="0" i="0" dirty="0" err="1">
                <a:effectLst/>
                <a:latin typeface="fkGroteskNeue"/>
              </a:rPr>
              <a:t>để</a:t>
            </a:r>
            <a:r>
              <a:rPr lang="en-US" b="0" i="0" dirty="0">
                <a:effectLst/>
                <a:latin typeface="fkGroteskNeue"/>
              </a:rPr>
              <a:t> </a:t>
            </a:r>
            <a:r>
              <a:rPr lang="en-US" b="0" i="0" dirty="0" err="1">
                <a:effectLst/>
                <a:latin typeface="fkGroteskNeue"/>
              </a:rPr>
              <a:t>bị</a:t>
            </a:r>
            <a:r>
              <a:rPr lang="en-US" b="0" i="0" dirty="0">
                <a:effectLst/>
                <a:latin typeface="fkGroteskNeue"/>
              </a:rPr>
              <a:t> </a:t>
            </a:r>
            <a:r>
              <a:rPr lang="en-US" b="0" i="0" dirty="0" err="1">
                <a:effectLst/>
                <a:latin typeface="fkGroteskNeue"/>
              </a:rPr>
              <a:t>động</a:t>
            </a:r>
            <a:r>
              <a:rPr lang="en-US" b="0" i="0" dirty="0">
                <a:effectLst/>
                <a:latin typeface="fkGroteskNeue"/>
              </a:rPr>
              <a:t> </a:t>
            </a:r>
            <a:r>
              <a:rPr lang="en-US" b="0" i="0" dirty="0" err="1">
                <a:effectLst/>
                <a:latin typeface="fkGroteskNeue"/>
              </a:rPr>
              <a:t>và</a:t>
            </a:r>
            <a:r>
              <a:rPr lang="en-US" b="0" i="0" dirty="0">
                <a:effectLst/>
                <a:latin typeface="fkGroteskNeue"/>
              </a:rPr>
              <a:t> </a:t>
            </a:r>
            <a:r>
              <a:rPr lang="en-US" b="0" i="0" dirty="0" err="1">
                <a:effectLst/>
                <a:latin typeface="fkGroteskNeue"/>
              </a:rPr>
              <a:t>chỉ</a:t>
            </a:r>
            <a:r>
              <a:rPr lang="en-US" b="0" i="0" dirty="0">
                <a:effectLst/>
                <a:latin typeface="fkGroteskNeue"/>
              </a:rPr>
              <a:t> </a:t>
            </a:r>
            <a:r>
              <a:rPr lang="en-US" b="0" i="0" dirty="0" err="1">
                <a:effectLst/>
                <a:latin typeface="fkGroteskNeue"/>
              </a:rPr>
              <a:t>phản</a:t>
            </a:r>
            <a:r>
              <a:rPr lang="en-US" b="0" i="0" dirty="0">
                <a:effectLst/>
                <a:latin typeface="fkGroteskNeue"/>
              </a:rPr>
              <a:t> </a:t>
            </a:r>
            <a:r>
              <a:rPr lang="en-US" b="0" i="0" dirty="0" err="1">
                <a:effectLst/>
                <a:latin typeface="fkGroteskNeue"/>
              </a:rPr>
              <a:t>ứng</a:t>
            </a:r>
            <a:r>
              <a:rPr lang="en-US" b="0" i="0" dirty="0">
                <a:effectLst/>
                <a:latin typeface="fkGroteskNeue"/>
              </a:rPr>
              <a:t> </a:t>
            </a:r>
            <a:r>
              <a:rPr lang="en-US" b="0" i="0" err="1">
                <a:effectLst/>
                <a:latin typeface="fkGroteskNeue"/>
              </a:rPr>
              <a:t>lại</a:t>
            </a:r>
            <a:r>
              <a:rPr lang="en-US" b="0" i="0">
                <a:effectLst/>
                <a:latin typeface="fkGroteskNeue"/>
              </a:rPr>
              <a:t> với những </a:t>
            </a:r>
            <a:r>
              <a:rPr lang="en-US" b="0" i="0" dirty="0" err="1">
                <a:effectLst/>
                <a:latin typeface="fkGroteskNeue"/>
              </a:rPr>
              <a:t>gì</a:t>
            </a:r>
            <a:r>
              <a:rPr lang="en-US" b="0" i="0" dirty="0">
                <a:effectLst/>
                <a:latin typeface="fkGroteskNeue"/>
              </a:rPr>
              <a:t> </a:t>
            </a:r>
            <a:r>
              <a:rPr lang="en-US" b="0" i="0" dirty="0" err="1">
                <a:effectLst/>
                <a:latin typeface="fkGroteskNeue"/>
              </a:rPr>
              <a:t>đã</a:t>
            </a:r>
            <a:r>
              <a:rPr lang="en-US" b="0" i="0" dirty="0">
                <a:effectLst/>
                <a:latin typeface="fkGroteskNeue"/>
              </a:rPr>
              <a:t> </a:t>
            </a:r>
            <a:r>
              <a:rPr lang="en-US" b="0" i="0" dirty="0" err="1">
                <a:effectLst/>
                <a:latin typeface="fkGroteskNeue"/>
              </a:rPr>
              <a:t>xâm</a:t>
            </a:r>
            <a:r>
              <a:rPr lang="en-US" b="0" i="0" dirty="0">
                <a:effectLst/>
                <a:latin typeface="fkGroteskNeue"/>
              </a:rPr>
              <a:t> </a:t>
            </a:r>
            <a:r>
              <a:rPr lang="en-US" b="0" i="0" err="1">
                <a:effectLst/>
                <a:latin typeface="fkGroteskNeue"/>
              </a:rPr>
              <a:t>nhập</a:t>
            </a:r>
            <a:r>
              <a:rPr lang="en-US" b="0" i="0">
                <a:effectLst/>
                <a:latin typeface="fkGroteskNeue"/>
              </a:rPr>
              <a:t>, thì </a:t>
            </a:r>
            <a:r>
              <a:rPr lang="en-US" b="0" i="0" dirty="0" err="1">
                <a:effectLst/>
                <a:latin typeface="fkGroteskNeue"/>
              </a:rPr>
              <a:t>chúng</a:t>
            </a:r>
            <a:r>
              <a:rPr lang="en-US" b="0" i="0" dirty="0">
                <a:effectLst/>
                <a:latin typeface="fkGroteskNeue"/>
              </a:rPr>
              <a:t> </a:t>
            </a:r>
            <a:r>
              <a:rPr lang="en-US" b="0" i="0" dirty="0" err="1">
                <a:effectLst/>
                <a:latin typeface="fkGroteskNeue"/>
              </a:rPr>
              <a:t>tôi</a:t>
            </a:r>
            <a:r>
              <a:rPr lang="en-US" b="0" i="0" dirty="0">
                <a:effectLst/>
                <a:latin typeface="fkGroteskNeue"/>
              </a:rPr>
              <a:t> </a:t>
            </a:r>
            <a:r>
              <a:rPr lang="en-US" b="0" i="0" dirty="0" err="1">
                <a:effectLst/>
                <a:latin typeface="fkGroteskNeue"/>
              </a:rPr>
              <a:t>chủ</a:t>
            </a:r>
            <a:r>
              <a:rPr lang="en-US" b="0" i="0" dirty="0">
                <a:effectLst/>
                <a:latin typeface="fkGroteskNeue"/>
              </a:rPr>
              <a:t> </a:t>
            </a:r>
            <a:r>
              <a:rPr lang="en-US" b="0" i="0" dirty="0" err="1">
                <a:effectLst/>
                <a:latin typeface="fkGroteskNeue"/>
              </a:rPr>
              <a:t>động</a:t>
            </a:r>
            <a:r>
              <a:rPr lang="en-US" b="0" i="0" dirty="0">
                <a:effectLst/>
                <a:latin typeface="fkGroteskNeue"/>
              </a:rPr>
              <a:t> </a:t>
            </a:r>
            <a:r>
              <a:rPr lang="en-US" b="0" i="0" dirty="0" err="1">
                <a:effectLst/>
                <a:latin typeface="fkGroteskNeue"/>
              </a:rPr>
              <a:t>bảo</a:t>
            </a:r>
            <a:r>
              <a:rPr lang="en-US" b="0" i="0" dirty="0">
                <a:effectLst/>
                <a:latin typeface="fkGroteskNeue"/>
              </a:rPr>
              <a:t> </a:t>
            </a:r>
            <a:r>
              <a:rPr lang="en-US" b="0" i="0" dirty="0" err="1">
                <a:effectLst/>
                <a:latin typeface="fkGroteskNeue"/>
              </a:rPr>
              <a:t>vệ</a:t>
            </a:r>
            <a:r>
              <a:rPr lang="en-US" b="0" i="0" dirty="0">
                <a:effectLst/>
                <a:latin typeface="fkGroteskNeue"/>
              </a:rPr>
              <a:t> </a:t>
            </a:r>
            <a:r>
              <a:rPr lang="en-US" b="0" i="0" dirty="0" err="1">
                <a:effectLst/>
                <a:latin typeface="fkGroteskNeue"/>
              </a:rPr>
              <a:t>cho</a:t>
            </a:r>
            <a:r>
              <a:rPr lang="en-US" b="0" i="0" dirty="0">
                <a:effectLst/>
                <a:latin typeface="fkGroteskNeue"/>
              </a:rPr>
              <a:t> </a:t>
            </a:r>
            <a:r>
              <a:rPr lang="en-US" b="0" i="0" dirty="0" err="1">
                <a:effectLst/>
                <a:latin typeface="fkGroteskNeue"/>
              </a:rPr>
              <a:t>khách</a:t>
            </a:r>
            <a:r>
              <a:rPr lang="en-US" b="0" i="0" dirty="0">
                <a:effectLst/>
                <a:latin typeface="fkGroteskNeue"/>
              </a:rPr>
              <a:t> </a:t>
            </a:r>
            <a:r>
              <a:rPr lang="en-US" b="0" i="0" dirty="0" err="1">
                <a:effectLst/>
                <a:latin typeface="fkGroteskNeue"/>
              </a:rPr>
              <a:t>hàng</a:t>
            </a:r>
            <a:r>
              <a:rPr lang="en-US" b="0" i="0" dirty="0">
                <a:effectLst/>
                <a:latin typeface="fkGroteskNeue"/>
              </a:rPr>
              <a:t> </a:t>
            </a:r>
            <a:r>
              <a:rPr lang="en-US" b="0" i="0" dirty="0" err="1">
                <a:effectLst/>
                <a:latin typeface="fkGroteskNeue"/>
              </a:rPr>
              <a:t>dựa</a:t>
            </a:r>
            <a:r>
              <a:rPr lang="en-US" b="0" i="0" dirty="0">
                <a:effectLst/>
                <a:latin typeface="fkGroteskNeue"/>
              </a:rPr>
              <a:t> </a:t>
            </a:r>
            <a:r>
              <a:rPr lang="en-US" b="0" i="0" dirty="0" err="1">
                <a:effectLst/>
                <a:latin typeface="fkGroteskNeue"/>
              </a:rPr>
              <a:t>vào</a:t>
            </a:r>
            <a:r>
              <a:rPr lang="en-US" b="0" i="0" dirty="0">
                <a:effectLst/>
                <a:latin typeface="fkGroteskNeue"/>
              </a:rPr>
              <a:t> </a:t>
            </a:r>
            <a:r>
              <a:rPr lang="en-US" b="0" i="0" dirty="0" err="1">
                <a:effectLst/>
                <a:latin typeface="fkGroteskNeue"/>
              </a:rPr>
              <a:t>dấu</a:t>
            </a:r>
            <a:r>
              <a:rPr lang="en-US" b="0" i="0" dirty="0">
                <a:effectLst/>
                <a:latin typeface="fkGroteskNeue"/>
              </a:rPr>
              <a:t> </a:t>
            </a:r>
            <a:r>
              <a:rPr lang="en-US" b="0" i="0" dirty="0" err="1">
                <a:effectLst/>
                <a:latin typeface="fkGroteskNeue"/>
              </a:rPr>
              <a:t>hiệu</a:t>
            </a:r>
            <a:r>
              <a:rPr lang="en-US" b="0" i="0" dirty="0">
                <a:effectLst/>
                <a:latin typeface="fkGroteskNeue"/>
              </a:rPr>
              <a:t> </a:t>
            </a:r>
            <a:r>
              <a:rPr lang="en-US" b="0" i="0" err="1">
                <a:effectLst/>
                <a:latin typeface="fkGroteskNeue"/>
              </a:rPr>
              <a:t>tấn</a:t>
            </a:r>
            <a:r>
              <a:rPr lang="en-US" b="0" i="0">
                <a:effectLst/>
                <a:latin typeface="fkGroteskNeue"/>
              </a:rPr>
              <a:t> công</a:t>
            </a:r>
          </a:p>
          <a:p>
            <a:pPr marL="285750" lvl="0" indent="-285750" algn="l">
              <a:buFont typeface="Arial" panose="020B0604020202020204" pitchFamily="34" charset="0"/>
              <a:buChar char="•"/>
            </a:pPr>
            <a:r>
              <a:rPr lang="en-US" b="0" i="0">
                <a:effectLst/>
                <a:latin typeface="fkGroteskNeue"/>
              </a:rPr>
              <a:t>So sánh với giải pháp truyền thống</a:t>
            </a:r>
            <a:endParaRPr lang="en-US" b="0" i="0" dirty="0">
              <a:effectLst/>
              <a:latin typeface="fkGroteskNeue"/>
            </a:endParaRPr>
          </a:p>
        </p:txBody>
      </p:sp>
    </p:spTree>
    <p:extLst>
      <p:ext uri="{BB962C8B-B14F-4D97-AF65-F5344CB8AC3E}">
        <p14:creationId xmlns:p14="http://schemas.microsoft.com/office/powerpoint/2010/main" val="11396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buFont typeface="Arial" panose="020B0604020202020204" pitchFamily="34" charset="0"/>
              <a:buChar char="•"/>
            </a:pPr>
            <a:r>
              <a:rPr lang="en-US" b="0" i="0">
                <a:effectLst/>
                <a:latin typeface="fkGroteskNeue"/>
              </a:rPr>
              <a:t>CrowdStrike có một vòng phản hồi chặt chẽ để phát hiện mối đe dọa vượt trội</a:t>
            </a:r>
          </a:p>
          <a:p>
            <a:pPr algn="l">
              <a:buFont typeface="Arial" panose="020B0604020202020204" pitchFamily="34" charset="0"/>
              <a:buChar char="•"/>
            </a:pPr>
            <a:r>
              <a:rPr lang="en-US" b="0" i="0">
                <a:effectLst/>
                <a:latin typeface="fkGroteskNeue"/>
              </a:rPr>
              <a:t>CrowdStrike chúng tôi có thông tin (1</a:t>
            </a:r>
            <a:r>
              <a:rPr lang="en-US" b="0" i="0" baseline="30000">
                <a:effectLst/>
                <a:latin typeface="fkGroteskNeue"/>
              </a:rPr>
              <a:t>st</a:t>
            </a:r>
            <a:r>
              <a:rPr lang="en-US" b="0" i="0">
                <a:effectLst/>
                <a:latin typeface="fkGroteskNeue"/>
              </a:rPr>
              <a:t>, 3rd, threat intelligence)</a:t>
            </a:r>
          </a:p>
          <a:p>
            <a:pPr algn="l">
              <a:buFont typeface="Arial" panose="020B0604020202020204" pitchFamily="34" charset="0"/>
              <a:buChar char="•"/>
            </a:pPr>
            <a:r>
              <a:rPr lang="en-US" b="0" i="0">
                <a:effectLst/>
                <a:latin typeface="fkGroteskNeue"/>
              </a:rPr>
              <a:t>CrowdStrike chúng tôi có công cụ, nền tảng mạnh mẽ tích hợp AI/ML, workflow tự động hóa security và IT để phân tích xử lý thông tin bên đây rồi đưa ra kết quả</a:t>
            </a:r>
          </a:p>
          <a:p>
            <a:pPr algn="l">
              <a:buFont typeface="Arial" panose="020B0604020202020204" pitchFamily="34" charset="0"/>
              <a:buChar char="•"/>
            </a:pPr>
            <a:r>
              <a:rPr lang="en-US" b="0" i="0">
                <a:effectLst/>
                <a:latin typeface="fkGroteskNeue"/>
              </a:rPr>
              <a:t>Và CrowdStrike sử dụng các chuyên gia con người về phản ứng, T-H, ... để tương tác, bổ sung thông tin, đánh giá lại kết quả đó, sau đó input lại cho AI tạo nên một vòng phản hồi chặt chẽ, để có thể đưa ra kết quả chính xác nhất và hiệu quả nhất tới với khách hàng</a:t>
            </a:r>
          </a:p>
          <a:p>
            <a:pPr algn="l">
              <a:buFont typeface="Arial" panose="020B0604020202020204" pitchFamily="34" charset="0"/>
              <a:buChar char="•"/>
            </a:pPr>
            <a:r>
              <a:rPr lang="en-US" b="0" i="0">
                <a:effectLst/>
                <a:latin typeface="fkGroteskNeue"/>
              </a:rPr>
              <a:t>Đây chính là điểm khiến CrowdStrike vượt trội, khác biệt hơn so với phần còn lại, đó chính là dịch vụ Falcon Overwatch, Falcon MDR</a:t>
            </a:r>
          </a:p>
          <a:p>
            <a:pPr algn="l">
              <a:buNone/>
            </a:pPr>
            <a:r>
              <a:rPr lang="vi-VN" b="0" i="0">
                <a:effectLst/>
                <a:latin typeface="var(--font-fk-grotesk)"/>
              </a:rPr>
              <a:t>Điểm </a:t>
            </a:r>
            <a:r>
              <a:rPr lang="vi-VN" b="0" i="0" dirty="0">
                <a:effectLst/>
                <a:latin typeface="var(--font-fk-grotesk)"/>
              </a:rPr>
              <a:t>nổi bật của CrowdStrike Falcon®</a:t>
            </a:r>
          </a:p>
          <a:p>
            <a:pPr algn="l">
              <a:buFont typeface="Arial" panose="020B0604020202020204" pitchFamily="34" charset="0"/>
              <a:buChar char="•"/>
            </a:pPr>
            <a:r>
              <a:rPr lang="vi-VN" b="0" i="0" dirty="0">
                <a:effectLst/>
                <a:latin typeface="fkGroteskNeue"/>
              </a:rPr>
              <a:t>Validated Expertise: Được chứng nhận bởi MITRE ATT&amp;CK® với khả năng phát hiện nhanh và phạm vi bao phủ toàn diện.</a:t>
            </a:r>
          </a:p>
          <a:p>
            <a:pPr algn="l">
              <a:buFont typeface="Arial" panose="020B0604020202020204" pitchFamily="34" charset="0"/>
              <a:buChar char="•"/>
            </a:pPr>
            <a:r>
              <a:rPr lang="vi-VN" b="0" i="0" dirty="0">
                <a:effectLst/>
                <a:latin typeface="fkGroteskNeue"/>
              </a:rPr>
              <a:t>Industry-Leading Intel: Được công nhận là nhà lãnh đạo trong dịch vụ Threat Intelligence bởi Forrester Wave năm 2023.</a:t>
            </a:r>
          </a:p>
          <a:p>
            <a:pPr algn="l">
              <a:buFont typeface="Arial" panose="020B0604020202020204" pitchFamily="34" charset="0"/>
              <a:buChar char="•"/>
            </a:pPr>
            <a:r>
              <a:rPr lang="vi-VN" b="0" i="0" dirty="0">
                <a:effectLst/>
                <a:latin typeface="fkGroteskNeue"/>
              </a:rPr>
              <a:t>Trillions of Data Points: Xử lý hàng nghìn tỷ điểm dữ liệu thường xuyên qua nền tảng Falcon®.</a:t>
            </a:r>
          </a:p>
          <a:p>
            <a:pPr algn="l">
              <a:buNone/>
            </a:pPr>
            <a:r>
              <a:rPr lang="vi-VN" b="0" i="0" dirty="0">
                <a:effectLst/>
                <a:latin typeface="var(--font-fk-grotesk)"/>
              </a:rPr>
              <a:t>Lợi ích cho người dùng Falcon®</a:t>
            </a:r>
          </a:p>
          <a:p>
            <a:pPr algn="l">
              <a:buFont typeface="Arial" panose="020B0604020202020204" pitchFamily="34" charset="0"/>
              <a:buChar char="•"/>
            </a:pPr>
            <a:r>
              <a:rPr lang="vi-VN" b="0" i="0" dirty="0">
                <a:effectLst/>
                <a:latin typeface="fkGroteskNeue"/>
              </a:rPr>
              <a:t>Kết hợp công nghệ tiên tiến và chuyên môn hàng đầu với dịch vụ MDR số 1 thế giới.</a:t>
            </a:r>
          </a:p>
          <a:p>
            <a:pPr algn="l">
              <a:buFont typeface="Arial" panose="020B0604020202020204" pitchFamily="34" charset="0"/>
              <a:buChar char="•"/>
            </a:pPr>
            <a:r>
              <a:rPr lang="vi-VN" b="0" i="0" dirty="0">
                <a:effectLst/>
                <a:latin typeface="fkGroteskNeue"/>
              </a:rPr>
              <a:t>Vòng phản hồi liên tục giữa sản phẩm và chuyên gia, dù bạn tự quản lý hay nâng cấp lên trải nghiệm được quản lý hoàn toàn.</a:t>
            </a:r>
            <a:endParaRPr lang="en-US" b="0" i="0" dirty="0">
              <a:effectLst/>
              <a:latin typeface="fkGroteskNeue"/>
            </a:endParaRPr>
          </a:p>
          <a:p>
            <a:pPr algn="l">
              <a:buFont typeface="Arial" panose="020B0604020202020204" pitchFamily="34" charset="0"/>
              <a:buChar char="•"/>
            </a:pPr>
            <a:r>
              <a:rPr lang="en-US" b="0" i="0" dirty="0" err="1">
                <a:effectLst/>
                <a:latin typeface="fkGroteskNeue"/>
              </a:rPr>
              <a:t>Khách</a:t>
            </a:r>
            <a:r>
              <a:rPr lang="en-US" b="0" i="0" dirty="0">
                <a:effectLst/>
                <a:latin typeface="fkGroteskNeue"/>
              </a:rPr>
              <a:t> </a:t>
            </a:r>
            <a:r>
              <a:rPr lang="en-US" b="0" i="0" dirty="0" err="1">
                <a:effectLst/>
                <a:latin typeface="fkGroteskNeue"/>
              </a:rPr>
              <a:t>hàng</a:t>
            </a:r>
            <a:r>
              <a:rPr lang="en-US" b="0" i="0" dirty="0">
                <a:effectLst/>
                <a:latin typeface="fkGroteskNeue"/>
              </a:rPr>
              <a:t> </a:t>
            </a:r>
            <a:r>
              <a:rPr lang="en-US" b="0" i="0" dirty="0" err="1">
                <a:effectLst/>
                <a:latin typeface="fkGroteskNeue"/>
              </a:rPr>
              <a:t>không</a:t>
            </a:r>
            <a:r>
              <a:rPr lang="en-US" b="0" i="0" dirty="0">
                <a:effectLst/>
                <a:latin typeface="fkGroteskNeue"/>
              </a:rPr>
              <a:t> </a:t>
            </a:r>
            <a:r>
              <a:rPr lang="en-US" b="0" i="0" dirty="0" err="1">
                <a:effectLst/>
                <a:latin typeface="fkGroteskNeue"/>
              </a:rPr>
              <a:t>chỉ</a:t>
            </a:r>
            <a:r>
              <a:rPr lang="en-US" b="0" i="0" dirty="0">
                <a:effectLst/>
                <a:latin typeface="fkGroteskNeue"/>
              </a:rPr>
              <a:t> </a:t>
            </a:r>
            <a:r>
              <a:rPr lang="en-US" b="0" i="0" dirty="0" err="1">
                <a:effectLst/>
                <a:latin typeface="fkGroteskNeue"/>
              </a:rPr>
              <a:t>có</a:t>
            </a:r>
            <a:r>
              <a:rPr lang="en-US" b="0" i="0" dirty="0">
                <a:effectLst/>
                <a:latin typeface="fkGroteskNeue"/>
              </a:rPr>
              <a:t> </a:t>
            </a:r>
            <a:r>
              <a:rPr lang="en-US" b="0" i="0" dirty="0" err="1">
                <a:effectLst/>
                <a:latin typeface="fkGroteskNeue"/>
              </a:rPr>
              <a:t>công</a:t>
            </a:r>
            <a:r>
              <a:rPr lang="en-US" b="0" i="0" dirty="0">
                <a:effectLst/>
                <a:latin typeface="fkGroteskNeue"/>
              </a:rPr>
              <a:t> </a:t>
            </a:r>
            <a:r>
              <a:rPr lang="en-US" b="0" i="0" dirty="0" err="1">
                <a:effectLst/>
                <a:latin typeface="fkGroteskNeue"/>
              </a:rPr>
              <a:t>cụ</a:t>
            </a:r>
            <a:r>
              <a:rPr lang="en-US" b="0" i="0" dirty="0">
                <a:effectLst/>
                <a:latin typeface="fkGroteskNeue"/>
              </a:rPr>
              <a:t> </a:t>
            </a:r>
            <a:r>
              <a:rPr lang="en-US" b="0" i="0" dirty="0" err="1">
                <a:effectLst/>
                <a:latin typeface="fkGroteskNeue"/>
              </a:rPr>
              <a:t>mà</a:t>
            </a:r>
            <a:r>
              <a:rPr lang="en-US" b="0" i="0" dirty="0">
                <a:effectLst/>
                <a:latin typeface="fkGroteskNeue"/>
              </a:rPr>
              <a:t> </a:t>
            </a:r>
            <a:r>
              <a:rPr lang="en-US" b="0" i="0" dirty="0" err="1">
                <a:effectLst/>
                <a:latin typeface="fkGroteskNeue"/>
              </a:rPr>
              <a:t>còn</a:t>
            </a:r>
            <a:r>
              <a:rPr lang="en-US" b="0" i="0" dirty="0">
                <a:effectLst/>
                <a:latin typeface="fkGroteskNeue"/>
              </a:rPr>
              <a:t> </a:t>
            </a:r>
            <a:r>
              <a:rPr lang="en-US" b="0" i="0" dirty="0" err="1">
                <a:effectLst/>
                <a:latin typeface="fkGroteskNeue"/>
              </a:rPr>
              <a:t>có</a:t>
            </a:r>
            <a:r>
              <a:rPr lang="en-US" b="0" i="0" dirty="0">
                <a:effectLst/>
                <a:latin typeface="fkGroteskNeue"/>
              </a:rPr>
              <a:t> </a:t>
            </a:r>
            <a:r>
              <a:rPr lang="en-US" b="0" i="0" dirty="0" err="1">
                <a:effectLst/>
                <a:latin typeface="fkGroteskNeue"/>
              </a:rPr>
              <a:t>đội</a:t>
            </a:r>
            <a:r>
              <a:rPr lang="en-US" b="0" i="0" dirty="0">
                <a:effectLst/>
                <a:latin typeface="fkGroteskNeue"/>
              </a:rPr>
              <a:t> </a:t>
            </a:r>
            <a:r>
              <a:rPr lang="en-US" b="0" i="0" dirty="0" err="1">
                <a:effectLst/>
                <a:latin typeface="fkGroteskNeue"/>
              </a:rPr>
              <a:t>ngũ</a:t>
            </a:r>
            <a:r>
              <a:rPr lang="en-US" b="0" i="0" dirty="0">
                <a:effectLst/>
                <a:latin typeface="fkGroteskNeue"/>
              </a:rPr>
              <a:t> </a:t>
            </a:r>
            <a:r>
              <a:rPr lang="en-US" b="0" i="0" dirty="0" err="1">
                <a:effectLst/>
                <a:latin typeface="fkGroteskNeue"/>
              </a:rPr>
              <a:t>chuyên</a:t>
            </a:r>
            <a:r>
              <a:rPr lang="en-US" b="0" i="0" dirty="0">
                <a:effectLst/>
                <a:latin typeface="fkGroteskNeue"/>
              </a:rPr>
              <a:t> </a:t>
            </a:r>
            <a:r>
              <a:rPr lang="en-US" b="0" i="0" dirty="0" err="1">
                <a:effectLst/>
                <a:latin typeface="fkGroteskNeue"/>
              </a:rPr>
              <a:t>gia</a:t>
            </a:r>
            <a:r>
              <a:rPr lang="en-US" b="0" i="0" dirty="0">
                <a:effectLst/>
                <a:latin typeface="fkGroteskNeue"/>
              </a:rPr>
              <a:t> </a:t>
            </a:r>
            <a:r>
              <a:rPr lang="en-US" b="0" i="0" dirty="0" err="1">
                <a:effectLst/>
                <a:latin typeface="fkGroteskNeue"/>
              </a:rPr>
              <a:t>xử</a:t>
            </a:r>
            <a:r>
              <a:rPr lang="en-US" b="0" i="0" dirty="0">
                <a:effectLst/>
                <a:latin typeface="fkGroteskNeue"/>
              </a:rPr>
              <a:t> </a:t>
            </a:r>
            <a:r>
              <a:rPr lang="en-US" b="0" i="0" dirty="0" err="1">
                <a:effectLst/>
                <a:latin typeface="fkGroteskNeue"/>
              </a:rPr>
              <a:t>lý</a:t>
            </a:r>
            <a:r>
              <a:rPr lang="en-US" b="0" i="0" dirty="0">
                <a:effectLst/>
                <a:latin typeface="fkGroteskNeue"/>
              </a:rPr>
              <a:t> </a:t>
            </a:r>
            <a:r>
              <a:rPr lang="en-US" b="0" i="0" dirty="0" err="1">
                <a:effectLst/>
                <a:latin typeface="fkGroteskNeue"/>
              </a:rPr>
              <a:t>dữ</a:t>
            </a:r>
            <a:r>
              <a:rPr lang="en-US" b="0" i="0" dirty="0">
                <a:effectLst/>
                <a:latin typeface="fkGroteskNeue"/>
              </a:rPr>
              <a:t> </a:t>
            </a:r>
            <a:r>
              <a:rPr lang="en-US" b="0" i="0" dirty="0" err="1">
                <a:effectLst/>
                <a:latin typeface="fkGroteskNeue"/>
              </a:rPr>
              <a:t>liệu</a:t>
            </a:r>
            <a:r>
              <a:rPr lang="en-US" b="0" i="0" dirty="0">
                <a:effectLst/>
                <a:latin typeface="fkGroteskNeue"/>
              </a:rPr>
              <a:t>, </a:t>
            </a:r>
            <a:r>
              <a:rPr lang="en-US" b="0" i="0" dirty="0" err="1">
                <a:effectLst/>
                <a:latin typeface="fkGroteskNeue"/>
              </a:rPr>
              <a:t>thông</a:t>
            </a:r>
            <a:r>
              <a:rPr lang="en-US" b="0" i="0" dirty="0">
                <a:effectLst/>
                <a:latin typeface="fkGroteskNeue"/>
              </a:rPr>
              <a:t> tin </a:t>
            </a:r>
            <a:r>
              <a:rPr lang="en-US" b="0" i="0" dirty="0" err="1">
                <a:effectLst/>
                <a:latin typeface="fkGroteskNeue"/>
              </a:rPr>
              <a:t>đó</a:t>
            </a:r>
            <a:r>
              <a:rPr lang="en-US" b="0" i="0" dirty="0">
                <a:effectLst/>
                <a:latin typeface="fkGroteskNeue"/>
              </a:rPr>
              <a:t> </a:t>
            </a:r>
            <a:r>
              <a:rPr lang="en-US" b="0" i="0" dirty="0" err="1">
                <a:effectLst/>
                <a:latin typeface="fkGroteskNeue"/>
              </a:rPr>
              <a:t>để</a:t>
            </a:r>
            <a:r>
              <a:rPr lang="en-US" b="0" i="0" dirty="0">
                <a:effectLst/>
                <a:latin typeface="fkGroteskNeue"/>
              </a:rPr>
              <a:t> </a:t>
            </a:r>
            <a:r>
              <a:rPr lang="en-US" b="0" i="0" dirty="0" err="1">
                <a:effectLst/>
                <a:latin typeface="fkGroteskNeue"/>
              </a:rPr>
              <a:t>đưa</a:t>
            </a:r>
            <a:r>
              <a:rPr lang="en-US" b="0" i="0" dirty="0">
                <a:effectLst/>
                <a:latin typeface="fkGroteskNeue"/>
              </a:rPr>
              <a:t> </a:t>
            </a:r>
            <a:r>
              <a:rPr lang="en-US" b="0" i="0" dirty="0" err="1">
                <a:effectLst/>
                <a:latin typeface="fkGroteskNeue"/>
              </a:rPr>
              <a:t>ra</a:t>
            </a:r>
            <a:r>
              <a:rPr lang="en-US" b="0" i="0" dirty="0">
                <a:effectLst/>
                <a:latin typeface="fkGroteskNeue"/>
              </a:rPr>
              <a:t> </a:t>
            </a:r>
            <a:r>
              <a:rPr lang="en-US" b="0" i="0" dirty="0" err="1">
                <a:effectLst/>
                <a:latin typeface="fkGroteskNeue"/>
              </a:rPr>
              <a:t>cảnh</a:t>
            </a:r>
            <a:r>
              <a:rPr lang="en-US" b="0" i="0" dirty="0">
                <a:effectLst/>
                <a:latin typeface="fkGroteskNeue"/>
              </a:rPr>
              <a:t> </a:t>
            </a:r>
            <a:r>
              <a:rPr lang="en-US" b="0" i="0" dirty="0" err="1">
                <a:effectLst/>
                <a:latin typeface="fkGroteskNeue"/>
              </a:rPr>
              <a:t>báo</a:t>
            </a:r>
            <a:r>
              <a:rPr lang="en-US" b="0" i="0" dirty="0">
                <a:effectLst/>
                <a:latin typeface="fkGroteskNeue"/>
              </a:rPr>
              <a:t> </a:t>
            </a:r>
            <a:r>
              <a:rPr lang="en-US" b="0" i="0" dirty="0" err="1">
                <a:effectLst/>
                <a:latin typeface="fkGroteskNeue"/>
              </a:rPr>
              <a:t>và</a:t>
            </a:r>
            <a:r>
              <a:rPr lang="en-US" b="0" i="0" dirty="0">
                <a:effectLst/>
                <a:latin typeface="fkGroteskNeue"/>
              </a:rPr>
              <a:t> </a:t>
            </a:r>
            <a:r>
              <a:rPr lang="en-US" b="0" i="0" dirty="0" err="1">
                <a:effectLst/>
                <a:latin typeface="fkGroteskNeue"/>
              </a:rPr>
              <a:t>phản</a:t>
            </a:r>
            <a:r>
              <a:rPr lang="en-US" b="0" i="0" dirty="0">
                <a:effectLst/>
                <a:latin typeface="fkGroteskNeue"/>
              </a:rPr>
              <a:t> </a:t>
            </a:r>
            <a:r>
              <a:rPr lang="en-US" b="0" i="0" dirty="0" err="1">
                <a:effectLst/>
                <a:latin typeface="fkGroteskNeue"/>
              </a:rPr>
              <a:t>ứng</a:t>
            </a:r>
            <a:r>
              <a:rPr lang="en-US" b="0" i="0" dirty="0">
                <a:effectLst/>
                <a:latin typeface="fkGroteskNeue"/>
              </a:rPr>
              <a:t> </a:t>
            </a:r>
            <a:r>
              <a:rPr lang="en-US" b="0" i="0" dirty="0" err="1">
                <a:effectLst/>
                <a:latin typeface="fkGroteskNeue"/>
              </a:rPr>
              <a:t>nhanh</a:t>
            </a:r>
            <a:r>
              <a:rPr lang="en-US" b="0" i="0" dirty="0">
                <a:effectLst/>
                <a:latin typeface="fkGroteskNeue"/>
              </a:rPr>
              <a:t> </a:t>
            </a:r>
            <a:r>
              <a:rPr lang="en-US" b="0" i="0" dirty="0" err="1">
                <a:effectLst/>
                <a:latin typeface="fkGroteskNeue"/>
              </a:rPr>
              <a:t>và</a:t>
            </a:r>
            <a:r>
              <a:rPr lang="en-US" b="0" i="0" dirty="0">
                <a:effectLst/>
                <a:latin typeface="fkGroteskNeue"/>
              </a:rPr>
              <a:t> </a:t>
            </a:r>
            <a:r>
              <a:rPr lang="en-US" b="0" i="0" dirty="0" err="1">
                <a:effectLst/>
                <a:latin typeface="fkGroteskNeue"/>
              </a:rPr>
              <a:t>chính</a:t>
            </a:r>
            <a:r>
              <a:rPr lang="en-US" b="0" i="0" dirty="0">
                <a:effectLst/>
                <a:latin typeface="fkGroteskNeue"/>
              </a:rPr>
              <a:t> </a:t>
            </a:r>
            <a:r>
              <a:rPr lang="en-US" b="0" i="0" dirty="0" err="1">
                <a:effectLst/>
                <a:latin typeface="fkGroteskNeue"/>
              </a:rPr>
              <a:t>xác</a:t>
            </a:r>
            <a:r>
              <a:rPr lang="en-US" b="0" i="0" dirty="0">
                <a:effectLst/>
                <a:latin typeface="fkGroteskNeue"/>
              </a:rPr>
              <a:t> </a:t>
            </a:r>
            <a:r>
              <a:rPr lang="en-US" b="0" i="0" dirty="0" err="1">
                <a:effectLst/>
                <a:latin typeface="fkGroteskNeue"/>
              </a:rPr>
              <a:t>nhất</a:t>
            </a:r>
            <a:r>
              <a:rPr lang="en-US" b="0" i="0" dirty="0">
                <a:effectLst/>
                <a:latin typeface="fkGroteskNeue"/>
              </a:rPr>
              <a:t> =&gt; </a:t>
            </a:r>
            <a:r>
              <a:rPr lang="en-US" b="0" i="0" dirty="0" err="1">
                <a:effectLst/>
                <a:latin typeface="fkGroteskNeue"/>
              </a:rPr>
              <a:t>Điểm</a:t>
            </a:r>
            <a:r>
              <a:rPr lang="en-US" b="0" i="0" dirty="0">
                <a:effectLst/>
                <a:latin typeface="fkGroteskNeue"/>
              </a:rPr>
              <a:t> </a:t>
            </a:r>
            <a:r>
              <a:rPr lang="en-US" b="0" i="0" dirty="0" err="1">
                <a:effectLst/>
                <a:latin typeface="fkGroteskNeue"/>
              </a:rPr>
              <a:t>khác</a:t>
            </a:r>
            <a:r>
              <a:rPr lang="en-US" b="0" i="0" dirty="0">
                <a:effectLst/>
                <a:latin typeface="fkGroteskNeue"/>
              </a:rPr>
              <a:t> </a:t>
            </a:r>
            <a:r>
              <a:rPr lang="en-US" b="0" i="0" dirty="0" err="1">
                <a:effectLst/>
                <a:latin typeface="fkGroteskNeue"/>
              </a:rPr>
              <a:t>biệt</a:t>
            </a:r>
            <a:r>
              <a:rPr lang="en-US" b="0" i="0" dirty="0">
                <a:effectLst/>
                <a:latin typeface="fkGroteskNeue"/>
              </a:rPr>
              <a:t> so </a:t>
            </a:r>
            <a:r>
              <a:rPr lang="en-US" b="0" i="0" dirty="0" err="1">
                <a:effectLst/>
                <a:latin typeface="fkGroteskNeue"/>
              </a:rPr>
              <a:t>với</a:t>
            </a:r>
            <a:r>
              <a:rPr lang="en-US" b="0" i="0" dirty="0">
                <a:effectLst/>
                <a:latin typeface="fkGroteskNeue"/>
              </a:rPr>
              <a:t> </a:t>
            </a:r>
            <a:r>
              <a:rPr lang="en-US" b="0" i="0" dirty="0" err="1">
                <a:effectLst/>
                <a:latin typeface="fkGroteskNeue"/>
              </a:rPr>
              <a:t>phần</a:t>
            </a:r>
            <a:r>
              <a:rPr lang="en-US" b="0" i="0" dirty="0">
                <a:effectLst/>
                <a:latin typeface="fkGroteskNeue"/>
              </a:rPr>
              <a:t> </a:t>
            </a:r>
            <a:r>
              <a:rPr lang="en-US" b="0" i="0" dirty="0" err="1">
                <a:effectLst/>
                <a:latin typeface="fkGroteskNeue"/>
              </a:rPr>
              <a:t>còn</a:t>
            </a:r>
            <a:r>
              <a:rPr lang="en-US" b="0" i="0" dirty="0">
                <a:effectLst/>
                <a:latin typeface="fkGroteskNeue"/>
              </a:rPr>
              <a:t> </a:t>
            </a:r>
            <a:r>
              <a:rPr lang="en-US" b="0" i="0" dirty="0" err="1">
                <a:effectLst/>
                <a:latin typeface="fkGroteskNeue"/>
              </a:rPr>
              <a:t>lại</a:t>
            </a:r>
            <a:endParaRPr lang="vi-VN" b="0" i="0" dirty="0">
              <a:effectLst/>
              <a:latin typeface="fkGroteskNeue"/>
            </a:endParaRPr>
          </a:p>
        </p:txBody>
      </p:sp>
      <p:sp>
        <p:nvSpPr>
          <p:cNvPr id="1438" name="Google Shape;143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Maximalist" type="title">
  <p:cSld name="TITLE">
    <p:bg>
      <p:bgPr>
        <a:solidFill>
          <a:srgbClr val="000000"/>
        </a:solidFill>
        <a:effectLst/>
      </p:bgPr>
    </p:bg>
    <p:spTree>
      <p:nvGrpSpPr>
        <p:cNvPr id="1" name="Shape 10"/>
        <p:cNvGrpSpPr/>
        <p:nvPr/>
      </p:nvGrpSpPr>
      <p:grpSpPr>
        <a:xfrm>
          <a:off x="0" y="0"/>
          <a:ext cx="0" cy="0"/>
          <a:chOff x="0" y="0"/>
          <a:chExt cx="0" cy="0"/>
        </a:xfrm>
      </p:grpSpPr>
      <p:sp>
        <p:nvSpPr>
          <p:cNvPr id="11" name="Google Shape;11;p23"/>
          <p:cNvSpPr txBox="1">
            <a:spLocks noGrp="1"/>
          </p:cNvSpPr>
          <p:nvPr>
            <p:ph type="ctrTitle"/>
          </p:nvPr>
        </p:nvSpPr>
        <p:spPr>
          <a:xfrm>
            <a:off x="672075" y="1834975"/>
            <a:ext cx="43155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100"/>
              <a:buFont typeface="Red Hat Display"/>
              <a:buNone/>
              <a:defRPr sz="4100" b="1">
                <a:latin typeface="Red Hat Display"/>
                <a:ea typeface="Red Hat Display"/>
                <a:cs typeface="Red Hat Display"/>
                <a:sym typeface="Red Hat Display"/>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2" name="Google Shape;12;p23"/>
          <p:cNvSpPr txBox="1">
            <a:spLocks noGrp="1"/>
          </p:cNvSpPr>
          <p:nvPr>
            <p:ph type="subTitle" idx="1"/>
          </p:nvPr>
        </p:nvSpPr>
        <p:spPr>
          <a:xfrm>
            <a:off x="730025" y="3931375"/>
            <a:ext cx="85206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900"/>
              <a:buFont typeface="Inter"/>
              <a:buNone/>
              <a:defRPr sz="1900" b="0">
                <a:latin typeface="Inter"/>
                <a:ea typeface="Inter"/>
                <a:cs typeface="Inter"/>
                <a:sym typeface="Inter"/>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13" name="Google Shape;13;p23"/>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4" name="Google Shape;14;p23"/>
          <p:cNvPicPr preferRelativeResize="0"/>
          <p:nvPr/>
        </p:nvPicPr>
        <p:blipFill rotWithShape="1">
          <a:blip r:embed="rId2">
            <a:alphaModFix/>
          </a:blip>
          <a:srcRect/>
          <a:stretch/>
        </p:blipFill>
        <p:spPr>
          <a:xfrm>
            <a:off x="5497117" y="0"/>
            <a:ext cx="5981809" cy="5143498"/>
          </a:xfrm>
          <a:prstGeom prst="rect">
            <a:avLst/>
          </a:prstGeom>
          <a:noFill/>
          <a:ln>
            <a:noFill/>
          </a:ln>
        </p:spPr>
      </p:pic>
      <p:pic>
        <p:nvPicPr>
          <p:cNvPr id="15" name="Google Shape;15;p23"/>
          <p:cNvPicPr preferRelativeResize="0"/>
          <p:nvPr/>
        </p:nvPicPr>
        <p:blipFill rotWithShape="1">
          <a:blip r:embed="rId3">
            <a:alphaModFix/>
          </a:blip>
          <a:srcRect/>
          <a:stretch/>
        </p:blipFill>
        <p:spPr>
          <a:xfrm>
            <a:off x="256300" y="232500"/>
            <a:ext cx="1585150" cy="286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3">
    <p:spTree>
      <p:nvGrpSpPr>
        <p:cNvPr id="1" name="Shape 64"/>
        <p:cNvGrpSpPr/>
        <p:nvPr/>
      </p:nvGrpSpPr>
      <p:grpSpPr>
        <a:xfrm>
          <a:off x="0" y="0"/>
          <a:ext cx="0" cy="0"/>
          <a:chOff x="0" y="0"/>
          <a:chExt cx="0" cy="0"/>
        </a:xfrm>
      </p:grpSpPr>
      <p:pic>
        <p:nvPicPr>
          <p:cNvPr id="65" name="Google Shape;65;p49"/>
          <p:cNvPicPr preferRelativeResize="0"/>
          <p:nvPr/>
        </p:nvPicPr>
        <p:blipFill rotWithShape="1">
          <a:blip r:embed="rId2">
            <a:alphaModFix/>
          </a:blip>
          <a:srcRect/>
          <a:stretch/>
        </p:blipFill>
        <p:spPr>
          <a:xfrm>
            <a:off x="8586100" y="174725"/>
            <a:ext cx="401550" cy="401550"/>
          </a:xfrm>
          <a:prstGeom prst="rect">
            <a:avLst/>
          </a:prstGeom>
          <a:noFill/>
          <a:ln>
            <a:noFill/>
          </a:ln>
        </p:spPr>
      </p:pic>
      <p:sp>
        <p:nvSpPr>
          <p:cNvPr id="66" name="Google Shape;66;p49"/>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Font typeface="Inter SemiBold"/>
              <a:buNone/>
              <a:defRPr sz="2200">
                <a:solidFill>
                  <a:schemeClr val="lt1"/>
                </a:solidFill>
                <a:latin typeface="Inter SemiBold"/>
                <a:ea typeface="Inter SemiBold"/>
                <a:cs typeface="Inter SemiBold"/>
                <a:sym typeface="Inter SemiBold"/>
              </a:defRPr>
            </a:lvl1pPr>
            <a:lvl2pPr lvl="1"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2pPr>
            <a:lvl3pPr lvl="2"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3pPr>
            <a:lvl4pPr lvl="3"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4pPr>
            <a:lvl5pPr lvl="4"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5pPr>
            <a:lvl6pPr lvl="5"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6pPr>
            <a:lvl7pPr lvl="6"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7pPr>
            <a:lvl8pPr lvl="7"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8pPr>
            <a:lvl9pPr lvl="8"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4">
    <p:spTree>
      <p:nvGrpSpPr>
        <p:cNvPr id="1" name="Shape 67"/>
        <p:cNvGrpSpPr/>
        <p:nvPr/>
      </p:nvGrpSpPr>
      <p:grpSpPr>
        <a:xfrm>
          <a:off x="0" y="0"/>
          <a:ext cx="0" cy="0"/>
          <a:chOff x="0" y="0"/>
          <a:chExt cx="0" cy="0"/>
        </a:xfrm>
      </p:grpSpPr>
      <p:pic>
        <p:nvPicPr>
          <p:cNvPr id="68" name="Google Shape;68;p50"/>
          <p:cNvPicPr preferRelativeResize="0"/>
          <p:nvPr/>
        </p:nvPicPr>
        <p:blipFill rotWithShape="1">
          <a:blip r:embed="rId2">
            <a:alphaModFix/>
          </a:blip>
          <a:srcRect/>
          <a:stretch/>
        </p:blipFill>
        <p:spPr>
          <a:xfrm>
            <a:off x="8586100" y="174725"/>
            <a:ext cx="401550" cy="401550"/>
          </a:xfrm>
          <a:prstGeom prst="rect">
            <a:avLst/>
          </a:prstGeom>
          <a:noFill/>
          <a:ln>
            <a:noFill/>
          </a:ln>
        </p:spPr>
      </p:pic>
      <p:sp>
        <p:nvSpPr>
          <p:cNvPr id="69" name="Google Shape;69;p50"/>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Font typeface="Inter SemiBold"/>
              <a:buNone/>
              <a:defRPr sz="2200">
                <a:solidFill>
                  <a:schemeClr val="lt1"/>
                </a:solidFill>
                <a:latin typeface="Inter SemiBold"/>
                <a:ea typeface="Inter SemiBold"/>
                <a:cs typeface="Inter SemiBold"/>
                <a:sym typeface="Inter SemiBold"/>
              </a:defRPr>
            </a:lvl1pPr>
            <a:lvl2pPr lvl="1"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2pPr>
            <a:lvl3pPr lvl="2"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3pPr>
            <a:lvl4pPr lvl="3"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4pPr>
            <a:lvl5pPr lvl="4"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5pPr>
            <a:lvl6pPr lvl="5"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6pPr>
            <a:lvl7pPr lvl="6"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7pPr>
            <a:lvl8pPr lvl="7"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8pPr>
            <a:lvl9pPr lvl="8"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TITLE_1_1">
    <p:spTree>
      <p:nvGrpSpPr>
        <p:cNvPr id="1" name="Shape 70"/>
        <p:cNvGrpSpPr/>
        <p:nvPr/>
      </p:nvGrpSpPr>
      <p:grpSpPr>
        <a:xfrm>
          <a:off x="0" y="0"/>
          <a:ext cx="0" cy="0"/>
          <a:chOff x="0" y="0"/>
          <a:chExt cx="0" cy="0"/>
        </a:xfrm>
      </p:grpSpPr>
      <p:pic>
        <p:nvPicPr>
          <p:cNvPr id="71" name="Google Shape;71;p51"/>
          <p:cNvPicPr preferRelativeResize="0"/>
          <p:nvPr/>
        </p:nvPicPr>
        <p:blipFill rotWithShape="1">
          <a:blip r:embed="rId2">
            <a:alphaModFix/>
          </a:blip>
          <a:srcRect/>
          <a:stretch/>
        </p:blipFill>
        <p:spPr>
          <a:xfrm>
            <a:off x="8586100" y="174725"/>
            <a:ext cx="401550" cy="401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5">
    <p:spTree>
      <p:nvGrpSpPr>
        <p:cNvPr id="1" name="Shape 72"/>
        <p:cNvGrpSpPr/>
        <p:nvPr/>
      </p:nvGrpSpPr>
      <p:grpSpPr>
        <a:xfrm>
          <a:off x="0" y="0"/>
          <a:ext cx="0" cy="0"/>
          <a:chOff x="0" y="0"/>
          <a:chExt cx="0" cy="0"/>
        </a:xfrm>
      </p:grpSpPr>
      <p:pic>
        <p:nvPicPr>
          <p:cNvPr id="73" name="Google Shape;73;p52"/>
          <p:cNvPicPr preferRelativeResize="0"/>
          <p:nvPr/>
        </p:nvPicPr>
        <p:blipFill rotWithShape="1">
          <a:blip r:embed="rId2">
            <a:alphaModFix/>
          </a:blip>
          <a:srcRect/>
          <a:stretch/>
        </p:blipFill>
        <p:spPr>
          <a:xfrm>
            <a:off x="8586100" y="174725"/>
            <a:ext cx="401550" cy="401550"/>
          </a:xfrm>
          <a:prstGeom prst="rect">
            <a:avLst/>
          </a:prstGeom>
          <a:noFill/>
          <a:ln>
            <a:noFill/>
          </a:ln>
        </p:spPr>
      </p:pic>
      <p:sp>
        <p:nvSpPr>
          <p:cNvPr id="74" name="Google Shape;74;p52"/>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Font typeface="Inter SemiBold"/>
              <a:buNone/>
              <a:defRPr sz="2200">
                <a:solidFill>
                  <a:schemeClr val="lt1"/>
                </a:solidFill>
                <a:latin typeface="Inter SemiBold"/>
                <a:ea typeface="Inter SemiBold"/>
                <a:cs typeface="Inter SemiBold"/>
                <a:sym typeface="Inter SemiBold"/>
              </a:defRPr>
            </a:lvl1pPr>
            <a:lvl2pPr lvl="1"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2pPr>
            <a:lvl3pPr lvl="2"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3pPr>
            <a:lvl4pPr lvl="3"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4pPr>
            <a:lvl5pPr lvl="4"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5pPr>
            <a:lvl6pPr lvl="5"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6pPr>
            <a:lvl7pPr lvl="6"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7pPr>
            <a:lvl8pPr lvl="7"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8pPr>
            <a:lvl9pPr lvl="8"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Layout 2">
  <p:cSld name="Layout 2">
    <p:bg>
      <p:bgPr>
        <a:solidFill>
          <a:srgbClr val="000000"/>
        </a:solidFill>
        <a:effectLst/>
      </p:bgPr>
    </p:bg>
    <p:spTree>
      <p:nvGrpSpPr>
        <p:cNvPr id="1" name="Shape 75"/>
        <p:cNvGrpSpPr/>
        <p:nvPr/>
      </p:nvGrpSpPr>
      <p:grpSpPr>
        <a:xfrm>
          <a:off x="0" y="0"/>
          <a:ext cx="0" cy="0"/>
          <a:chOff x="0" y="0"/>
          <a:chExt cx="0" cy="0"/>
        </a:xfrm>
      </p:grpSpPr>
      <p:sp>
        <p:nvSpPr>
          <p:cNvPr id="76" name="Google Shape;76;p53"/>
          <p:cNvSpPr/>
          <p:nvPr/>
        </p:nvSpPr>
        <p:spPr>
          <a:xfrm rot="5400000">
            <a:off x="3409050" y="-1171162"/>
            <a:ext cx="2325900" cy="9144000"/>
          </a:xfrm>
          <a:prstGeom prst="round2SameRect">
            <a:avLst>
              <a:gd name="adj1" fmla="val 2698"/>
              <a:gd name="adj2" fmla="val 0"/>
            </a:avLst>
          </a:prstGeom>
          <a:gradFill>
            <a:gsLst>
              <a:gs pos="0">
                <a:srgbClr val="2B2C2C"/>
              </a:gs>
              <a:gs pos="66000">
                <a:srgbClr val="1C1D1D">
                  <a:alpha val="89803"/>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Inter"/>
              <a:ea typeface="Inter"/>
              <a:cs typeface="Inter"/>
              <a:sym typeface="Inter"/>
            </a:endParaRPr>
          </a:p>
        </p:txBody>
      </p:sp>
      <p:pic>
        <p:nvPicPr>
          <p:cNvPr id="77" name="Google Shape;77;p53" descr="A black background with white lines&#10;&#10;Description automatically generated"/>
          <p:cNvPicPr preferRelativeResize="0"/>
          <p:nvPr/>
        </p:nvPicPr>
        <p:blipFill rotWithShape="1">
          <a:blip r:embed="rId2">
            <a:alphaModFix/>
          </a:blip>
          <a:srcRect l="27256"/>
          <a:stretch/>
        </p:blipFill>
        <p:spPr>
          <a:xfrm>
            <a:off x="0" y="0"/>
            <a:ext cx="9144000" cy="5143501"/>
          </a:xfrm>
          <a:prstGeom prst="rect">
            <a:avLst/>
          </a:prstGeom>
          <a:noFill/>
          <a:ln>
            <a:noFill/>
          </a:ln>
        </p:spPr>
      </p:pic>
      <p:sp>
        <p:nvSpPr>
          <p:cNvPr id="78" name="Google Shape;78;p53"/>
          <p:cNvSpPr/>
          <p:nvPr/>
        </p:nvSpPr>
        <p:spPr>
          <a:xfrm>
            <a:off x="0" y="0"/>
            <a:ext cx="9144000" cy="5143500"/>
          </a:xfrm>
          <a:prstGeom prst="rect">
            <a:avLst/>
          </a:prstGeom>
          <a:gradFill>
            <a:gsLst>
              <a:gs pos="0">
                <a:schemeClr val="dk2"/>
              </a:gs>
              <a:gs pos="31000">
                <a:schemeClr val="dk2"/>
              </a:gs>
              <a:gs pos="92000">
                <a:srgbClr val="000000">
                  <a:alpha val="47450"/>
                </a:srgbClr>
              </a:gs>
              <a:gs pos="100000">
                <a:srgbClr val="000000">
                  <a:alpha val="4745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Inter"/>
              <a:ea typeface="Inter"/>
              <a:cs typeface="Inter"/>
              <a:sym typeface="Inter"/>
            </a:endParaRPr>
          </a:p>
        </p:txBody>
      </p:sp>
      <p:pic>
        <p:nvPicPr>
          <p:cNvPr id="79" name="Google Shape;79;p53"/>
          <p:cNvPicPr preferRelativeResize="0"/>
          <p:nvPr/>
        </p:nvPicPr>
        <p:blipFill rotWithShape="1">
          <a:blip r:embed="rId3">
            <a:alphaModFix/>
          </a:blip>
          <a:srcRect t="7482" b="7481"/>
          <a:stretch/>
        </p:blipFill>
        <p:spPr>
          <a:xfrm>
            <a:off x="239775" y="180125"/>
            <a:ext cx="1524798" cy="677125"/>
          </a:xfrm>
          <a:prstGeom prst="rect">
            <a:avLst/>
          </a:prstGeom>
          <a:noFill/>
          <a:ln>
            <a:noFill/>
          </a:ln>
        </p:spPr>
      </p:pic>
      <p:sp>
        <p:nvSpPr>
          <p:cNvPr id="80" name="Google Shape;80;p53"/>
          <p:cNvSpPr/>
          <p:nvPr/>
        </p:nvSpPr>
        <p:spPr>
          <a:xfrm rot="5400000">
            <a:off x="3384450" y="-1346025"/>
            <a:ext cx="2325900" cy="9193200"/>
          </a:xfrm>
          <a:prstGeom prst="round2SameRect">
            <a:avLst>
              <a:gd name="adj1" fmla="val 2698"/>
              <a:gd name="adj2" fmla="val 0"/>
            </a:avLst>
          </a:prstGeom>
          <a:gradFill>
            <a:gsLst>
              <a:gs pos="0">
                <a:srgbClr val="2B2C2C"/>
              </a:gs>
              <a:gs pos="66000">
                <a:srgbClr val="1C1D1D">
                  <a:alpha val="89803"/>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Inter"/>
              <a:ea typeface="Inter"/>
              <a:cs typeface="Inter"/>
              <a:sym typeface="Inter"/>
            </a:endParaRPr>
          </a:p>
        </p:txBody>
      </p:sp>
      <p:sp>
        <p:nvSpPr>
          <p:cNvPr id="81" name="Google Shape;81;p53"/>
          <p:cNvSpPr/>
          <p:nvPr/>
        </p:nvSpPr>
        <p:spPr>
          <a:xfrm rot="-5400000">
            <a:off x="5131877" y="528481"/>
            <a:ext cx="4165500" cy="3858600"/>
          </a:xfrm>
          <a:prstGeom prst="round2SameRect">
            <a:avLst>
              <a:gd name="adj1" fmla="val 1384"/>
              <a:gd name="adj2" fmla="val 0"/>
            </a:avLst>
          </a:prstGeom>
          <a:solidFill>
            <a:srgbClr val="FC00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Inter"/>
              <a:ea typeface="Inter"/>
              <a:cs typeface="Inter"/>
              <a:sym typeface="Inter"/>
            </a:endParaRPr>
          </a:p>
        </p:txBody>
      </p:sp>
      <p:sp>
        <p:nvSpPr>
          <p:cNvPr id="82" name="Google Shape;82;p53"/>
          <p:cNvSpPr txBox="1">
            <a:spLocks noGrp="1"/>
          </p:cNvSpPr>
          <p:nvPr>
            <p:ph type="body" idx="1"/>
          </p:nvPr>
        </p:nvSpPr>
        <p:spPr>
          <a:xfrm>
            <a:off x="462719" y="689377"/>
            <a:ext cx="3457200" cy="91380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800"/>
              </a:spcBef>
              <a:spcAft>
                <a:spcPts val="0"/>
              </a:spcAft>
              <a:buSzPts val="2800"/>
              <a:buNone/>
              <a:defRPr sz="28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53"/>
          <p:cNvSpPr txBox="1">
            <a:spLocks noGrp="1"/>
          </p:cNvSpPr>
          <p:nvPr>
            <p:ph type="body" idx="2"/>
          </p:nvPr>
        </p:nvSpPr>
        <p:spPr>
          <a:xfrm>
            <a:off x="6016559" y="716187"/>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53"/>
          <p:cNvSpPr txBox="1">
            <a:spLocks noGrp="1"/>
          </p:cNvSpPr>
          <p:nvPr>
            <p:ph type="body" idx="3"/>
          </p:nvPr>
        </p:nvSpPr>
        <p:spPr>
          <a:xfrm>
            <a:off x="6016559" y="1319614"/>
            <a:ext cx="2408100" cy="558900"/>
          </a:xfrm>
          <a:prstGeom prst="rect">
            <a:avLst/>
          </a:prstGeom>
          <a:noFill/>
          <a:ln>
            <a:noFill/>
          </a:ln>
        </p:spPr>
        <p:txBody>
          <a:bodyPr spcFirstLastPara="1" wrap="square" lIns="91425" tIns="0" rIns="91425" bIns="45700" anchor="t" anchorCtr="0">
            <a:normAutofit/>
          </a:bodyPr>
          <a:lstStyle>
            <a:lvl1pPr marL="457200" lvl="0" indent="-228600" algn="ctr">
              <a:lnSpc>
                <a:spcPct val="90000"/>
              </a:lnSpc>
              <a:spcBef>
                <a:spcPts val="800"/>
              </a:spcBef>
              <a:spcAft>
                <a:spcPts val="0"/>
              </a:spcAft>
              <a:buSzPts val="1400"/>
              <a:buNone/>
              <a:defRPr sz="1400" b="1" i="0" u="none" strike="noStrike" cap="none">
                <a:solidFill>
                  <a:schemeClr val="dk2"/>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53"/>
          <p:cNvSpPr txBox="1">
            <a:spLocks noGrp="1"/>
          </p:cNvSpPr>
          <p:nvPr>
            <p:ph type="body" idx="4"/>
          </p:nvPr>
        </p:nvSpPr>
        <p:spPr>
          <a:xfrm>
            <a:off x="6016559" y="1958919"/>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53"/>
          <p:cNvSpPr txBox="1">
            <a:spLocks noGrp="1"/>
          </p:cNvSpPr>
          <p:nvPr>
            <p:ph type="body" idx="5"/>
          </p:nvPr>
        </p:nvSpPr>
        <p:spPr>
          <a:xfrm>
            <a:off x="6016559" y="2562346"/>
            <a:ext cx="2408100" cy="558900"/>
          </a:xfrm>
          <a:prstGeom prst="rect">
            <a:avLst/>
          </a:prstGeom>
          <a:noFill/>
          <a:ln>
            <a:noFill/>
          </a:ln>
        </p:spPr>
        <p:txBody>
          <a:bodyPr spcFirstLastPara="1" wrap="square" lIns="91425" tIns="0" rIns="91425" bIns="45700" anchor="t" anchorCtr="0">
            <a:normAutofit/>
          </a:bodyPr>
          <a:lstStyle>
            <a:lvl1pPr marL="457200" lvl="0" indent="-228600" algn="ctr">
              <a:lnSpc>
                <a:spcPct val="90000"/>
              </a:lnSpc>
              <a:spcBef>
                <a:spcPts val="800"/>
              </a:spcBef>
              <a:spcAft>
                <a:spcPts val="0"/>
              </a:spcAft>
              <a:buSzPts val="1400"/>
              <a:buNone/>
              <a:defRPr sz="1400" b="1" i="0" u="none" strike="noStrike" cap="none">
                <a:solidFill>
                  <a:schemeClr val="dk2"/>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53"/>
          <p:cNvSpPr txBox="1">
            <a:spLocks noGrp="1"/>
          </p:cNvSpPr>
          <p:nvPr>
            <p:ph type="body" idx="6"/>
          </p:nvPr>
        </p:nvSpPr>
        <p:spPr>
          <a:xfrm>
            <a:off x="6016559" y="3200448"/>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53"/>
          <p:cNvSpPr txBox="1">
            <a:spLocks noGrp="1"/>
          </p:cNvSpPr>
          <p:nvPr>
            <p:ph type="body" idx="7"/>
          </p:nvPr>
        </p:nvSpPr>
        <p:spPr>
          <a:xfrm>
            <a:off x="6016559" y="3803875"/>
            <a:ext cx="2408100" cy="558900"/>
          </a:xfrm>
          <a:prstGeom prst="rect">
            <a:avLst/>
          </a:prstGeom>
          <a:noFill/>
          <a:ln>
            <a:noFill/>
          </a:ln>
        </p:spPr>
        <p:txBody>
          <a:bodyPr spcFirstLastPara="1" wrap="square" lIns="91425" tIns="0" rIns="91425" bIns="45700" anchor="t" anchorCtr="0">
            <a:normAutofit/>
          </a:bodyPr>
          <a:lstStyle>
            <a:lvl1pPr marL="457200" lvl="0" indent="-228600" algn="ctr">
              <a:lnSpc>
                <a:spcPct val="90000"/>
              </a:lnSpc>
              <a:spcBef>
                <a:spcPts val="800"/>
              </a:spcBef>
              <a:spcAft>
                <a:spcPts val="0"/>
              </a:spcAft>
              <a:buSzPts val="1400"/>
              <a:buNone/>
              <a:defRPr sz="1400" b="1" i="0" u="none" strike="noStrike" cap="none">
                <a:solidFill>
                  <a:schemeClr val="dk2"/>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53"/>
          <p:cNvSpPr>
            <a:spLocks noGrp="1"/>
          </p:cNvSpPr>
          <p:nvPr>
            <p:ph type="pic" idx="8"/>
          </p:nvPr>
        </p:nvSpPr>
        <p:spPr>
          <a:xfrm>
            <a:off x="439270" y="2283337"/>
            <a:ext cx="2536800" cy="472500"/>
          </a:xfrm>
          <a:prstGeom prst="rect">
            <a:avLst/>
          </a:prstGeom>
          <a:noFill/>
          <a:ln>
            <a:noFill/>
          </a:ln>
        </p:spPr>
      </p:sp>
      <p:sp>
        <p:nvSpPr>
          <p:cNvPr id="90" name="Google Shape;90;p53"/>
          <p:cNvSpPr txBox="1">
            <a:spLocks noGrp="1"/>
          </p:cNvSpPr>
          <p:nvPr>
            <p:ph type="body" idx="9"/>
          </p:nvPr>
        </p:nvSpPr>
        <p:spPr>
          <a:xfrm>
            <a:off x="445407" y="2827637"/>
            <a:ext cx="3868800" cy="93510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800"/>
              </a:spcBef>
              <a:spcAft>
                <a:spcPts val="0"/>
              </a:spcAft>
              <a:buSzPts val="1700"/>
              <a:buNone/>
              <a:defRPr sz="1700" b="0" i="0">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53"/>
          <p:cNvSpPr txBox="1">
            <a:spLocks noGrp="1"/>
          </p:cNvSpPr>
          <p:nvPr>
            <p:ph type="body" idx="13"/>
          </p:nvPr>
        </p:nvSpPr>
        <p:spPr>
          <a:xfrm>
            <a:off x="445407" y="3908676"/>
            <a:ext cx="3868800" cy="32730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800"/>
              </a:spcBef>
              <a:spcAft>
                <a:spcPts val="0"/>
              </a:spcAft>
              <a:buSzPts val="1050"/>
              <a:buNone/>
              <a:defRPr sz="1050" b="1" i="0" u="none" strike="noStrike" cap="none">
                <a:solidFill>
                  <a:schemeClr val="lt1"/>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53"/>
          <p:cNvSpPr txBox="1"/>
          <p:nvPr/>
        </p:nvSpPr>
        <p:spPr>
          <a:xfrm>
            <a:off x="113611" y="4986478"/>
            <a:ext cx="1356900" cy="7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7F7F7F"/>
                </a:solidFill>
                <a:latin typeface="Inter"/>
                <a:ea typeface="Inter"/>
                <a:cs typeface="Inter"/>
                <a:sym typeface="Inter"/>
              </a:rPr>
              <a:t>2023 CrowdStrike, Inc. All rights reserved.</a:t>
            </a:r>
            <a:endParaRPr sz="1400" b="0" i="0" u="none" strike="noStrike" cap="none">
              <a:solidFill>
                <a:srgbClr val="000000"/>
              </a:solidFill>
              <a:latin typeface="Inter"/>
              <a:ea typeface="Inter"/>
              <a:cs typeface="Inter"/>
              <a:sym typeface="Inter"/>
            </a:endParaRPr>
          </a:p>
        </p:txBody>
      </p:sp>
      <p:pic>
        <p:nvPicPr>
          <p:cNvPr id="93" name="Google Shape;93;p53"/>
          <p:cNvPicPr preferRelativeResize="0"/>
          <p:nvPr/>
        </p:nvPicPr>
        <p:blipFill rotWithShape="1">
          <a:blip r:embed="rId4">
            <a:alphaModFix/>
          </a:blip>
          <a:srcRect/>
          <a:stretch/>
        </p:blipFill>
        <p:spPr>
          <a:xfrm>
            <a:off x="7830378" y="4761539"/>
            <a:ext cx="1089787" cy="19498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with Subtitle">
  <p:cSld name="4_Title and Content with Subtitle">
    <p:spTree>
      <p:nvGrpSpPr>
        <p:cNvPr id="1" name="Shape 94"/>
        <p:cNvGrpSpPr/>
        <p:nvPr/>
      </p:nvGrpSpPr>
      <p:grpSpPr>
        <a:xfrm>
          <a:off x="0" y="0"/>
          <a:ext cx="0" cy="0"/>
          <a:chOff x="0" y="0"/>
          <a:chExt cx="0" cy="0"/>
        </a:xfrm>
      </p:grpSpPr>
      <p:sp>
        <p:nvSpPr>
          <p:cNvPr id="95" name="Google Shape;95;p54"/>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6">
    <p:spTree>
      <p:nvGrpSpPr>
        <p:cNvPr id="1" name="Shape 96"/>
        <p:cNvGrpSpPr/>
        <p:nvPr/>
      </p:nvGrpSpPr>
      <p:grpSpPr>
        <a:xfrm>
          <a:off x="0" y="0"/>
          <a:ext cx="0" cy="0"/>
          <a:chOff x="0" y="0"/>
          <a:chExt cx="0" cy="0"/>
        </a:xfrm>
      </p:grpSpPr>
      <p:pic>
        <p:nvPicPr>
          <p:cNvPr id="97" name="Google Shape;97;p55"/>
          <p:cNvPicPr preferRelativeResize="0"/>
          <p:nvPr/>
        </p:nvPicPr>
        <p:blipFill rotWithShape="1">
          <a:blip r:embed="rId2">
            <a:alphaModFix/>
          </a:blip>
          <a:srcRect/>
          <a:stretch/>
        </p:blipFill>
        <p:spPr>
          <a:xfrm>
            <a:off x="8586100" y="174725"/>
            <a:ext cx="401550" cy="401550"/>
          </a:xfrm>
          <a:prstGeom prst="rect">
            <a:avLst/>
          </a:prstGeom>
          <a:noFill/>
          <a:ln>
            <a:noFill/>
          </a:ln>
        </p:spPr>
      </p:pic>
      <p:sp>
        <p:nvSpPr>
          <p:cNvPr id="98" name="Google Shape;98;p55"/>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Font typeface="Inter SemiBold"/>
              <a:buNone/>
              <a:defRPr sz="2200">
                <a:solidFill>
                  <a:schemeClr val="lt1"/>
                </a:solidFill>
                <a:latin typeface="Inter SemiBold"/>
                <a:ea typeface="Inter SemiBold"/>
                <a:cs typeface="Inter SemiBold"/>
                <a:sym typeface="Inter SemiBold"/>
              </a:defRPr>
            </a:lvl1pPr>
            <a:lvl2pPr lvl="1"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2pPr>
            <a:lvl3pPr lvl="2"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3pPr>
            <a:lvl4pPr lvl="3"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4pPr>
            <a:lvl5pPr lvl="4"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5pPr>
            <a:lvl6pPr lvl="5"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6pPr>
            <a:lvl7pPr lvl="6"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7pPr>
            <a:lvl8pPr lvl="7"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8pPr>
            <a:lvl9pPr lvl="8"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9"/>
        <p:cNvGrpSpPr/>
        <p:nvPr/>
      </p:nvGrpSpPr>
      <p:grpSpPr>
        <a:xfrm>
          <a:off x="0" y="0"/>
          <a:ext cx="0" cy="0"/>
          <a:chOff x="0" y="0"/>
          <a:chExt cx="0" cy="0"/>
        </a:xfrm>
      </p:grpSpPr>
      <p:sp>
        <p:nvSpPr>
          <p:cNvPr id="100" name="Google Shape;100;p56"/>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dk1"/>
              </a:buClr>
              <a:buSzPts val="1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01"/>
        <p:cNvGrpSpPr/>
        <p:nvPr/>
      </p:nvGrpSpPr>
      <p:grpSpPr>
        <a:xfrm>
          <a:off x="0" y="0"/>
          <a:ext cx="0" cy="0"/>
          <a:chOff x="0" y="0"/>
          <a:chExt cx="0" cy="0"/>
        </a:xfrm>
      </p:grpSpPr>
      <p:sp>
        <p:nvSpPr>
          <p:cNvPr id="102" name="Google Shape;102;p57"/>
          <p:cNvSpPr txBox="1">
            <a:spLocks noGrp="1"/>
          </p:cNvSpPr>
          <p:nvPr>
            <p:ph type="title"/>
          </p:nvPr>
        </p:nvSpPr>
        <p:spPr>
          <a:xfrm>
            <a:off x="490856" y="386714"/>
            <a:ext cx="8162400" cy="476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800"/>
              <a:buNone/>
              <a:defRPr sz="2000" b="1" i="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57"/>
          <p:cNvSpPr txBox="1">
            <a:spLocks noGrp="1"/>
          </p:cNvSpPr>
          <p:nvPr>
            <p:ph type="body" idx="1"/>
          </p:nvPr>
        </p:nvSpPr>
        <p:spPr>
          <a:xfrm>
            <a:off x="332105" y="1123862"/>
            <a:ext cx="8458200" cy="1804500"/>
          </a:xfrm>
          <a:prstGeom prst="rect">
            <a:avLst/>
          </a:prstGeom>
          <a:noFill/>
          <a:ln>
            <a:noFill/>
          </a:ln>
        </p:spPr>
        <p:txBody>
          <a:bodyPr spcFirstLastPara="1" wrap="square" lIns="0" tIns="0" rIns="0" bIns="0" anchor="t" anchorCtr="0">
            <a:spAutoFit/>
          </a:bodyPr>
          <a:lstStyle>
            <a:lvl1pPr marL="457200" lvl="0" indent="-228600" algn="l">
              <a:lnSpc>
                <a:spcPct val="115000"/>
              </a:lnSpc>
              <a:spcBef>
                <a:spcPts val="0"/>
              </a:spcBef>
              <a:spcAft>
                <a:spcPts val="0"/>
              </a:spcAft>
              <a:buSzPts val="1800"/>
              <a:buNone/>
              <a:defRPr sz="900" b="1" i="0">
                <a:solidFill>
                  <a:schemeClr val="lt1"/>
                </a:solidFill>
                <a:latin typeface="Trebuchet MS"/>
                <a:ea typeface="Trebuchet MS"/>
                <a:cs typeface="Trebuchet MS"/>
                <a:sym typeface="Trebuchet MS"/>
              </a:defRPr>
            </a:lvl1pPr>
            <a:lvl2pPr marL="914400" lvl="1" indent="-228600" algn="l">
              <a:lnSpc>
                <a:spcPct val="115000"/>
              </a:lnSpc>
              <a:spcBef>
                <a:spcPts val="0"/>
              </a:spcBef>
              <a:spcAft>
                <a:spcPts val="0"/>
              </a:spcAft>
              <a:buSzPts val="1400"/>
              <a:buNone/>
              <a:defRPr/>
            </a:lvl2pPr>
            <a:lvl3pPr marL="1371600" lvl="2" indent="-228600" algn="l">
              <a:lnSpc>
                <a:spcPct val="115000"/>
              </a:lnSpc>
              <a:spcBef>
                <a:spcPts val="0"/>
              </a:spcBef>
              <a:spcAft>
                <a:spcPts val="0"/>
              </a:spcAft>
              <a:buSzPts val="1400"/>
              <a:buNone/>
              <a:defRPr/>
            </a:lvl3pPr>
            <a:lvl4pPr marL="1828800" lvl="3" indent="-228600" algn="l">
              <a:lnSpc>
                <a:spcPct val="115000"/>
              </a:lnSpc>
              <a:spcBef>
                <a:spcPts val="0"/>
              </a:spcBef>
              <a:spcAft>
                <a:spcPts val="0"/>
              </a:spcAft>
              <a:buSzPts val="1400"/>
              <a:buNone/>
              <a:defRPr/>
            </a:lvl4pPr>
            <a:lvl5pPr marL="2286000" lvl="4" indent="-228600" algn="l">
              <a:lnSpc>
                <a:spcPct val="115000"/>
              </a:lnSpc>
              <a:spcBef>
                <a:spcPts val="0"/>
              </a:spcBef>
              <a:spcAft>
                <a:spcPts val="0"/>
              </a:spcAft>
              <a:buSzPts val="1400"/>
              <a:buNone/>
              <a:defRPr/>
            </a:lvl5pPr>
            <a:lvl6pPr marL="2743200" lvl="5" indent="-228600" algn="l">
              <a:lnSpc>
                <a:spcPct val="115000"/>
              </a:lnSpc>
              <a:spcBef>
                <a:spcPts val="0"/>
              </a:spcBef>
              <a:spcAft>
                <a:spcPts val="0"/>
              </a:spcAft>
              <a:buSzPts val="1400"/>
              <a:buNone/>
              <a:defRPr/>
            </a:lvl6pPr>
            <a:lvl7pPr marL="3200400" lvl="6" indent="-228600" algn="l">
              <a:lnSpc>
                <a:spcPct val="115000"/>
              </a:lnSpc>
              <a:spcBef>
                <a:spcPts val="0"/>
              </a:spcBef>
              <a:spcAft>
                <a:spcPts val="0"/>
              </a:spcAft>
              <a:buSzPts val="1400"/>
              <a:buNone/>
              <a:defRPr/>
            </a:lvl7pPr>
            <a:lvl8pPr marL="3657600" lvl="7" indent="-228600" algn="l">
              <a:lnSpc>
                <a:spcPct val="115000"/>
              </a:lnSpc>
              <a:spcBef>
                <a:spcPts val="0"/>
              </a:spcBef>
              <a:spcAft>
                <a:spcPts val="0"/>
              </a:spcAft>
              <a:buSzPts val="1400"/>
              <a:buNone/>
              <a:defRPr/>
            </a:lvl8pPr>
            <a:lvl9pPr marL="4114800" lvl="8" indent="-228600" algn="l">
              <a:lnSpc>
                <a:spcPct val="115000"/>
              </a:lnSpc>
              <a:spcBef>
                <a:spcPts val="0"/>
              </a:spcBef>
              <a:spcAft>
                <a:spcPts val="0"/>
              </a:spcAft>
              <a:buSzPts val="1400"/>
              <a:buNone/>
              <a:defRPr/>
            </a:lvl9pPr>
          </a:lstStyle>
          <a:p>
            <a:endParaRPr/>
          </a:p>
        </p:txBody>
      </p:sp>
      <p:sp>
        <p:nvSpPr>
          <p:cNvPr id="104" name="Google Shape;104;p57"/>
          <p:cNvSpPr txBox="1">
            <a:spLocks noGrp="1"/>
          </p:cNvSpPr>
          <p:nvPr>
            <p:ph type="sldNum" idx="12"/>
          </p:nvPr>
        </p:nvSpPr>
        <p:spPr>
          <a:xfrm>
            <a:off x="6583680" y="4783455"/>
            <a:ext cx="2103000" cy="169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Title Center">
  <p:cSld name="Large Title Center">
    <p:spTree>
      <p:nvGrpSpPr>
        <p:cNvPr id="1" name="Shape 105"/>
        <p:cNvGrpSpPr/>
        <p:nvPr/>
      </p:nvGrpSpPr>
      <p:grpSpPr>
        <a:xfrm>
          <a:off x="0" y="0"/>
          <a:ext cx="0" cy="0"/>
          <a:chOff x="0" y="0"/>
          <a:chExt cx="0" cy="0"/>
        </a:xfrm>
      </p:grpSpPr>
      <p:sp>
        <p:nvSpPr>
          <p:cNvPr id="106" name="Google Shape;106;p58"/>
          <p:cNvSpPr txBox="1">
            <a:spLocks noGrp="1"/>
          </p:cNvSpPr>
          <p:nvPr>
            <p:ph type="title"/>
          </p:nvPr>
        </p:nvSpPr>
        <p:spPr>
          <a:xfrm>
            <a:off x="290556" y="330574"/>
            <a:ext cx="8590500" cy="424800"/>
          </a:xfrm>
          <a:prstGeom prst="rect">
            <a:avLst/>
          </a:prstGeom>
          <a:noFill/>
          <a:ln>
            <a:noFill/>
          </a:ln>
        </p:spPr>
        <p:txBody>
          <a:bodyPr spcFirstLastPara="1" wrap="square" lIns="91425" tIns="45700" rIns="91425" bIns="45700" anchor="t" anchorCtr="0">
            <a:spAutoFit/>
          </a:bodyPr>
          <a:lstStyle>
            <a:lvl1pPr lvl="0" algn="ctr">
              <a:lnSpc>
                <a:spcPct val="90000"/>
              </a:lnSpc>
              <a:spcBef>
                <a:spcPts val="0"/>
              </a:spcBef>
              <a:spcAft>
                <a:spcPts val="0"/>
              </a:spcAft>
              <a:buClr>
                <a:schemeClr val="lt1"/>
              </a:buClr>
              <a:buSzPts val="3200"/>
              <a:buFont typeface="Arial"/>
              <a:buNone/>
              <a:defRPr sz="2400">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eak Slide">
  <p:cSld name="TITLE_1">
    <p:bg>
      <p:bgPr>
        <a:solidFill>
          <a:srgbClr val="EC0000"/>
        </a:solidFill>
        <a:effectLst/>
      </p:bgPr>
    </p:bg>
    <p:spTree>
      <p:nvGrpSpPr>
        <p:cNvPr id="1" name="Shape 20"/>
        <p:cNvGrpSpPr/>
        <p:nvPr/>
      </p:nvGrpSpPr>
      <p:grpSpPr>
        <a:xfrm>
          <a:off x="0" y="0"/>
          <a:ext cx="0" cy="0"/>
          <a:chOff x="0" y="0"/>
          <a:chExt cx="0" cy="0"/>
        </a:xfrm>
      </p:grpSpPr>
      <p:sp>
        <p:nvSpPr>
          <p:cNvPr id="21" name="Google Shape;21;p41"/>
          <p:cNvSpPr txBox="1">
            <a:spLocks noGrp="1"/>
          </p:cNvSpPr>
          <p:nvPr>
            <p:ph type="ctrTitle"/>
          </p:nvPr>
        </p:nvSpPr>
        <p:spPr>
          <a:xfrm>
            <a:off x="672075" y="2224650"/>
            <a:ext cx="53082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800"/>
              <a:buFont typeface="Red Hat Display"/>
              <a:buNone/>
              <a:defRPr sz="4800" b="1">
                <a:solidFill>
                  <a:schemeClr val="dk1"/>
                </a:solidFill>
                <a:latin typeface="Red Hat Display"/>
                <a:ea typeface="Red Hat Display"/>
                <a:cs typeface="Red Hat Display"/>
                <a:sym typeface="Red Hat Display"/>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pic>
        <p:nvPicPr>
          <p:cNvPr id="22" name="Google Shape;22;p41"/>
          <p:cNvPicPr preferRelativeResize="0"/>
          <p:nvPr/>
        </p:nvPicPr>
        <p:blipFill rotWithShape="1">
          <a:blip r:embed="rId2">
            <a:alphaModFix/>
          </a:blip>
          <a:srcRect l="612" t="38475" r="621" b="18533"/>
          <a:stretch/>
        </p:blipFill>
        <p:spPr>
          <a:xfrm>
            <a:off x="0" y="0"/>
            <a:ext cx="9144003" cy="1883351"/>
          </a:xfrm>
          <a:prstGeom prst="rect">
            <a:avLst/>
          </a:prstGeom>
          <a:noFill/>
          <a:ln>
            <a:noFill/>
          </a:ln>
        </p:spPr>
      </p:pic>
      <p:pic>
        <p:nvPicPr>
          <p:cNvPr id="23" name="Google Shape;23;p41"/>
          <p:cNvPicPr preferRelativeResize="0"/>
          <p:nvPr/>
        </p:nvPicPr>
        <p:blipFill rotWithShape="1">
          <a:blip r:embed="rId3">
            <a:alphaModFix/>
          </a:blip>
          <a:srcRect/>
          <a:stretch/>
        </p:blipFill>
        <p:spPr>
          <a:xfrm>
            <a:off x="7961475" y="4831525"/>
            <a:ext cx="681175" cy="1219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hite Background">
  <p:cSld name="Blank White Background">
    <p:spTree>
      <p:nvGrpSpPr>
        <p:cNvPr id="1" name="Shape 10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1_Title Only_1_1">
    <p:spTree>
      <p:nvGrpSpPr>
        <p:cNvPr id="1" name="Shape 108"/>
        <p:cNvGrpSpPr/>
        <p:nvPr/>
      </p:nvGrpSpPr>
      <p:grpSpPr>
        <a:xfrm>
          <a:off x="0" y="0"/>
          <a:ext cx="0" cy="0"/>
          <a:chOff x="0" y="0"/>
          <a:chExt cx="0" cy="0"/>
        </a:xfrm>
      </p:grpSpPr>
      <p:sp>
        <p:nvSpPr>
          <p:cNvPr id="109" name="Google Shape;109;p60"/>
          <p:cNvSpPr txBox="1">
            <a:spLocks noGrp="1"/>
          </p:cNvSpPr>
          <p:nvPr>
            <p:ph type="title"/>
          </p:nvPr>
        </p:nvSpPr>
        <p:spPr>
          <a:xfrm>
            <a:off x="290556" y="550030"/>
            <a:ext cx="8590500" cy="702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chemeClr val="lt1"/>
              </a:buClr>
              <a:buSzPts val="2400"/>
              <a:buFont typeface="Inter ExtraBold"/>
              <a:buNone/>
              <a:defRPr sz="2400" i="0" u="none" strike="noStrike" cap="none">
                <a:solidFill>
                  <a:schemeClr val="lt1"/>
                </a:solidFill>
                <a:latin typeface="Inter ExtraBold"/>
                <a:ea typeface="Inter ExtraBold"/>
                <a:cs typeface="Inter ExtraBold"/>
                <a:sym typeface="Inter ExtraBold"/>
              </a:defRPr>
            </a:lvl1pPr>
            <a:lvl2pPr lvl="1"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2pPr>
            <a:lvl3pPr lvl="2"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3pPr>
            <a:lvl4pPr lvl="3"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4pPr>
            <a:lvl5pPr lvl="4"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5pPr>
            <a:lvl6pPr lvl="5"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6pPr>
            <a:lvl7pPr lvl="6"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7pPr>
            <a:lvl8pPr lvl="7"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8pPr>
            <a:lvl9pPr lvl="8"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 Left Center 1">
  <p:cSld name="1_Title Only">
    <p:spTree>
      <p:nvGrpSpPr>
        <p:cNvPr id="1" name="Shape 110"/>
        <p:cNvGrpSpPr/>
        <p:nvPr/>
      </p:nvGrpSpPr>
      <p:grpSpPr>
        <a:xfrm>
          <a:off x="0" y="0"/>
          <a:ext cx="0" cy="0"/>
          <a:chOff x="0" y="0"/>
          <a:chExt cx="0" cy="0"/>
        </a:xfrm>
      </p:grpSpPr>
      <p:sp>
        <p:nvSpPr>
          <p:cNvPr id="111" name="Google Shape;111;p61"/>
          <p:cNvSpPr txBox="1">
            <a:spLocks noGrp="1"/>
          </p:cNvSpPr>
          <p:nvPr>
            <p:ph type="title"/>
          </p:nvPr>
        </p:nvSpPr>
        <p:spPr>
          <a:xfrm>
            <a:off x="290557" y="1868849"/>
            <a:ext cx="3275700" cy="563100"/>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400"/>
              <a:buFont typeface="Arial"/>
              <a:buNone/>
              <a:defRPr sz="3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TITLE_7">
    <p:spTree>
      <p:nvGrpSpPr>
        <p:cNvPr id="1" name="Shape 112"/>
        <p:cNvGrpSpPr/>
        <p:nvPr/>
      </p:nvGrpSpPr>
      <p:grpSpPr>
        <a:xfrm>
          <a:off x="0" y="0"/>
          <a:ext cx="0" cy="0"/>
          <a:chOff x="0" y="0"/>
          <a:chExt cx="0" cy="0"/>
        </a:xfrm>
      </p:grpSpPr>
      <p:pic>
        <p:nvPicPr>
          <p:cNvPr id="113" name="Google Shape;113;p62"/>
          <p:cNvPicPr preferRelativeResize="0"/>
          <p:nvPr/>
        </p:nvPicPr>
        <p:blipFill rotWithShape="1">
          <a:blip r:embed="rId2">
            <a:alphaModFix/>
          </a:blip>
          <a:srcRect/>
          <a:stretch/>
        </p:blipFill>
        <p:spPr>
          <a:xfrm>
            <a:off x="8586100" y="174725"/>
            <a:ext cx="401550" cy="401550"/>
          </a:xfrm>
          <a:prstGeom prst="rect">
            <a:avLst/>
          </a:prstGeom>
          <a:noFill/>
          <a:ln>
            <a:noFill/>
          </a:ln>
        </p:spPr>
      </p:pic>
      <p:sp>
        <p:nvSpPr>
          <p:cNvPr id="114" name="Google Shape;114;p62"/>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Font typeface="Inter SemiBold"/>
              <a:buNone/>
              <a:defRPr sz="2200">
                <a:solidFill>
                  <a:schemeClr val="lt1"/>
                </a:solidFill>
                <a:latin typeface="Inter SemiBold"/>
                <a:ea typeface="Inter SemiBold"/>
                <a:cs typeface="Inter SemiBold"/>
                <a:sym typeface="Inter SemiBold"/>
              </a:defRPr>
            </a:lvl1pPr>
            <a:lvl2pPr lvl="1"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2pPr>
            <a:lvl3pPr lvl="2"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3pPr>
            <a:lvl4pPr lvl="3"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4pPr>
            <a:lvl5pPr lvl="4"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5pPr>
            <a:lvl6pPr lvl="5"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6pPr>
            <a:lvl7pPr lvl="6"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7pPr>
            <a:lvl8pPr lvl="7"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8pPr>
            <a:lvl9pPr lvl="8"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and Content with Subtitle">
  <p:cSld name="4_Title and Content with Subtitle">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314325" y="64958"/>
            <a:ext cx="8515500" cy="618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 Left Top">
  <p:cSld name="Title Only - Left Top">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290557" y="330574"/>
            <a:ext cx="3275700" cy="563100"/>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400"/>
              <a:buFont typeface="Arial"/>
              <a:buNone/>
              <a:defRPr sz="3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 Left Center">
  <p:cSld name="Title Only - Left Center">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290557" y="1868849"/>
            <a:ext cx="3275700" cy="563100"/>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400"/>
              <a:buFont typeface="Arial"/>
              <a:buNone/>
              <a:defRPr sz="3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290556" y="550030"/>
            <a:ext cx="8590500" cy="702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chemeClr val="lt1"/>
              </a:buClr>
              <a:buSzPts val="2400"/>
              <a:buFont typeface="Inter ExtraBold"/>
              <a:buNone/>
              <a:defRPr sz="2400" i="0" u="none" strike="noStrike" cap="none">
                <a:solidFill>
                  <a:schemeClr val="lt1"/>
                </a:solidFill>
                <a:latin typeface="Inter ExtraBold"/>
                <a:ea typeface="Inter ExtraBold"/>
                <a:cs typeface="Inter ExtraBold"/>
                <a:sym typeface="Inter ExtraBold"/>
              </a:defRPr>
            </a:lvl1pPr>
            <a:lvl2pPr lvl="1"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2pPr>
            <a:lvl3pPr lvl="2"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3pPr>
            <a:lvl4pPr lvl="3"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4pPr>
            <a:lvl5pPr lvl="4"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5pPr>
            <a:lvl6pPr lvl="5"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6pPr>
            <a:lvl7pPr lvl="6"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7pPr>
            <a:lvl8pPr lvl="7"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8pPr>
            <a:lvl9pPr lvl="8"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ody - Side Bar">
  <p:cSld name="Body - Side Bar">
    <p:bg>
      <p:bgPr>
        <a:solidFill>
          <a:srgbClr val="000000"/>
        </a:solidFill>
        <a:effectLst/>
      </p:bgPr>
    </p:bg>
    <p:spTree>
      <p:nvGrpSpPr>
        <p:cNvPr id="1" name="Shape 128"/>
        <p:cNvGrpSpPr/>
        <p:nvPr/>
      </p:nvGrpSpPr>
      <p:grpSpPr>
        <a:xfrm>
          <a:off x="0" y="0"/>
          <a:ext cx="0" cy="0"/>
          <a:chOff x="0" y="0"/>
          <a:chExt cx="0" cy="0"/>
        </a:xfrm>
      </p:grpSpPr>
      <p:sp>
        <p:nvSpPr>
          <p:cNvPr id="129" name="Google Shape;129;p30"/>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130" name="Google Shape;130;p30"/>
          <p:cNvSpPr txBox="1">
            <a:spLocks noGrp="1"/>
          </p:cNvSpPr>
          <p:nvPr>
            <p:ph type="title"/>
          </p:nvPr>
        </p:nvSpPr>
        <p:spPr>
          <a:xfrm>
            <a:off x="873275" y="636250"/>
            <a:ext cx="2709000" cy="2441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31" name="Google Shape;131;p30"/>
          <p:cNvPicPr preferRelativeResize="0"/>
          <p:nvPr/>
        </p:nvPicPr>
        <p:blipFill rotWithShape="1">
          <a:blip r:embed="rId2">
            <a:alphaModFix/>
          </a:blip>
          <a:srcRect/>
          <a:stretch/>
        </p:blipFill>
        <p:spPr>
          <a:xfrm>
            <a:off x="7874125" y="4799888"/>
            <a:ext cx="665900" cy="120275"/>
          </a:xfrm>
          <a:prstGeom prst="rect">
            <a:avLst/>
          </a:prstGeom>
          <a:noFill/>
          <a:ln>
            <a:noFill/>
          </a:ln>
        </p:spPr>
      </p:pic>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34"/>
        <p:cNvGrpSpPr/>
        <p:nvPr/>
      </p:nvGrpSpPr>
      <p:grpSpPr>
        <a:xfrm>
          <a:off x="0" y="0"/>
          <a:ext cx="0" cy="0"/>
          <a:chOff x="0" y="0"/>
          <a:chExt cx="0" cy="0"/>
        </a:xfrm>
      </p:grpSpPr>
      <p:sp>
        <p:nvSpPr>
          <p:cNvPr id="135" name="Google Shape;135;p35"/>
          <p:cNvSpPr txBox="1">
            <a:spLocks noGrp="1"/>
          </p:cNvSpPr>
          <p:nvPr>
            <p:ph type="title"/>
          </p:nvPr>
        </p:nvSpPr>
        <p:spPr>
          <a:xfrm>
            <a:off x="290556" y="550030"/>
            <a:ext cx="8590500" cy="702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chemeClr val="lt1"/>
              </a:buClr>
              <a:buSzPts val="2400"/>
              <a:buFont typeface="Inter ExtraBold"/>
              <a:buNone/>
              <a:defRPr sz="2400" i="0" u="none" strike="noStrike" cap="none">
                <a:solidFill>
                  <a:schemeClr val="lt1"/>
                </a:solidFill>
                <a:latin typeface="Inter ExtraBold"/>
                <a:ea typeface="Inter ExtraBold"/>
                <a:cs typeface="Inter ExtraBold"/>
                <a:sym typeface="Inter ExtraBold"/>
              </a:defRPr>
            </a:lvl1pPr>
            <a:lvl2pPr lvl="1"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2pPr>
            <a:lvl3pPr lvl="2"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3pPr>
            <a:lvl4pPr lvl="3"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4pPr>
            <a:lvl5pPr lvl="4"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5pPr>
            <a:lvl6pPr lvl="5"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6pPr>
            <a:lvl7pPr lvl="6"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7pPr>
            <a:lvl8pPr lvl="7"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8pPr>
            <a:lvl9pPr lvl="8"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dy - Platform">
  <p:cSld name="CAPTION_ONLY_1">
    <p:bg>
      <p:bgPr>
        <a:solidFill>
          <a:srgbClr val="000000"/>
        </a:solidFill>
        <a:effectLst/>
      </p:bgPr>
    </p:bg>
    <p:spTree>
      <p:nvGrpSpPr>
        <p:cNvPr id="1" name="Shape 24"/>
        <p:cNvGrpSpPr/>
        <p:nvPr/>
      </p:nvGrpSpPr>
      <p:grpSpPr>
        <a:xfrm>
          <a:off x="0" y="0"/>
          <a:ext cx="0" cy="0"/>
          <a:chOff x="0" y="0"/>
          <a:chExt cx="0" cy="0"/>
        </a:xfrm>
      </p:grpSpPr>
      <p:pic>
        <p:nvPicPr>
          <p:cNvPr id="25" name="Google Shape;25;p42"/>
          <p:cNvPicPr preferRelativeResize="0"/>
          <p:nvPr/>
        </p:nvPicPr>
        <p:blipFill rotWithShape="1">
          <a:blip r:embed="rId2">
            <a:alphaModFix/>
          </a:blip>
          <a:srcRect/>
          <a:stretch/>
        </p:blipFill>
        <p:spPr>
          <a:xfrm>
            <a:off x="180997" y="488675"/>
            <a:ext cx="8359030" cy="7910049"/>
          </a:xfrm>
          <a:prstGeom prst="rect">
            <a:avLst/>
          </a:prstGeom>
          <a:noFill/>
          <a:ln>
            <a:noFill/>
          </a:ln>
        </p:spPr>
      </p:pic>
      <p:sp>
        <p:nvSpPr>
          <p:cNvPr id="26" name="Google Shape;26;p42"/>
          <p:cNvSpPr txBox="1">
            <a:spLocks noGrp="1"/>
          </p:cNvSpPr>
          <p:nvPr>
            <p:ph type="title"/>
          </p:nvPr>
        </p:nvSpPr>
        <p:spPr>
          <a:xfrm>
            <a:off x="412125" y="319200"/>
            <a:ext cx="2709000" cy="2441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2"/>
          <p:cNvSpPr/>
          <p:nvPr/>
        </p:nvSpPr>
        <p:spPr>
          <a:xfrm>
            <a:off x="-7200" y="4907075"/>
            <a:ext cx="338700" cy="18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pic>
        <p:nvPicPr>
          <p:cNvPr id="28" name="Google Shape;28;p42"/>
          <p:cNvPicPr preferRelativeResize="0"/>
          <p:nvPr/>
        </p:nvPicPr>
        <p:blipFill rotWithShape="1">
          <a:blip r:embed="rId3">
            <a:alphaModFix amt="40000"/>
          </a:blip>
          <a:srcRect/>
          <a:stretch/>
        </p:blipFill>
        <p:spPr>
          <a:xfrm>
            <a:off x="125550" y="4967910"/>
            <a:ext cx="1597018" cy="95125"/>
          </a:xfrm>
          <a:prstGeom prst="rect">
            <a:avLst/>
          </a:prstGeom>
          <a:noFill/>
          <a:ln>
            <a:noFill/>
          </a:ln>
        </p:spPr>
      </p:pic>
      <p:pic>
        <p:nvPicPr>
          <p:cNvPr id="29" name="Google Shape;29;p42"/>
          <p:cNvPicPr preferRelativeResize="0"/>
          <p:nvPr/>
        </p:nvPicPr>
        <p:blipFill rotWithShape="1">
          <a:blip r:embed="rId4">
            <a:alphaModFix/>
          </a:blip>
          <a:srcRect/>
          <a:stretch/>
        </p:blipFill>
        <p:spPr>
          <a:xfrm>
            <a:off x="7874125" y="4799888"/>
            <a:ext cx="665900" cy="120275"/>
          </a:xfrm>
          <a:prstGeom prst="rect">
            <a:avLst/>
          </a:prstGeom>
          <a:noFill/>
          <a:ln>
            <a:noFill/>
          </a:ln>
        </p:spPr>
      </p:pic>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290556" y="550030"/>
            <a:ext cx="8590500" cy="702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chemeClr val="lt1"/>
              </a:buClr>
              <a:buSzPts val="2400"/>
              <a:buFont typeface="Inter ExtraBold"/>
              <a:buNone/>
              <a:defRPr sz="2400" i="0" u="none" strike="noStrike" cap="none">
                <a:solidFill>
                  <a:schemeClr val="lt1"/>
                </a:solidFill>
                <a:latin typeface="Inter ExtraBold"/>
                <a:ea typeface="Inter ExtraBold"/>
                <a:cs typeface="Inter ExtraBold"/>
                <a:sym typeface="Inter ExtraBold"/>
              </a:defRPr>
            </a:lvl1pPr>
            <a:lvl2pPr lvl="1"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2pPr>
            <a:lvl3pPr lvl="2"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3pPr>
            <a:lvl4pPr lvl="3"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4pPr>
            <a:lvl5pPr lvl="4"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5pPr>
            <a:lvl6pPr lvl="5"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6pPr>
            <a:lvl7pPr lvl="6"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7pPr>
            <a:lvl8pPr lvl="7"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8pPr>
            <a:lvl9pPr lvl="8"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 Maximalist" type="title">
  <p:cSld name="TITLE">
    <p:bg>
      <p:bgPr>
        <a:solidFill>
          <a:srgbClr val="000000"/>
        </a:solidFill>
        <a:effectLst/>
      </p:bgPr>
    </p:bg>
    <p:spTree>
      <p:nvGrpSpPr>
        <p:cNvPr id="1" name="Shape 138"/>
        <p:cNvGrpSpPr/>
        <p:nvPr/>
      </p:nvGrpSpPr>
      <p:grpSpPr>
        <a:xfrm>
          <a:off x="0" y="0"/>
          <a:ext cx="0" cy="0"/>
          <a:chOff x="0" y="0"/>
          <a:chExt cx="0" cy="0"/>
        </a:xfrm>
      </p:grpSpPr>
      <p:sp>
        <p:nvSpPr>
          <p:cNvPr id="139" name="Google Shape;139;p135"/>
          <p:cNvSpPr txBox="1">
            <a:spLocks noGrp="1"/>
          </p:cNvSpPr>
          <p:nvPr>
            <p:ph type="ctrTitle"/>
          </p:nvPr>
        </p:nvSpPr>
        <p:spPr>
          <a:xfrm>
            <a:off x="672075" y="1834975"/>
            <a:ext cx="43155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100"/>
              <a:buFont typeface="Red Hat Display"/>
              <a:buNone/>
              <a:defRPr sz="4100" b="1">
                <a:latin typeface="Red Hat Display"/>
                <a:ea typeface="Red Hat Display"/>
                <a:cs typeface="Red Hat Display"/>
                <a:sym typeface="Red Hat Display"/>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40" name="Google Shape;140;p135"/>
          <p:cNvSpPr txBox="1">
            <a:spLocks noGrp="1"/>
          </p:cNvSpPr>
          <p:nvPr>
            <p:ph type="subTitle" idx="1"/>
          </p:nvPr>
        </p:nvSpPr>
        <p:spPr>
          <a:xfrm>
            <a:off x="730025" y="3931375"/>
            <a:ext cx="85206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900"/>
              <a:buFont typeface="Inter"/>
              <a:buNone/>
              <a:defRPr sz="1900" b="0">
                <a:latin typeface="Inter"/>
                <a:ea typeface="Inter"/>
                <a:cs typeface="Inter"/>
                <a:sym typeface="Inter"/>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141" name="Google Shape;141;p135"/>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42" name="Google Shape;142;p135"/>
          <p:cNvPicPr preferRelativeResize="0"/>
          <p:nvPr/>
        </p:nvPicPr>
        <p:blipFill rotWithShape="1">
          <a:blip r:embed="rId2">
            <a:alphaModFix/>
          </a:blip>
          <a:srcRect/>
          <a:stretch/>
        </p:blipFill>
        <p:spPr>
          <a:xfrm>
            <a:off x="5497117" y="0"/>
            <a:ext cx="5981809" cy="5143498"/>
          </a:xfrm>
          <a:prstGeom prst="rect">
            <a:avLst/>
          </a:prstGeom>
          <a:noFill/>
          <a:ln>
            <a:noFill/>
          </a:ln>
        </p:spPr>
      </p:pic>
      <p:pic>
        <p:nvPicPr>
          <p:cNvPr id="143" name="Google Shape;143;p135"/>
          <p:cNvPicPr preferRelativeResize="0"/>
          <p:nvPr/>
        </p:nvPicPr>
        <p:blipFill rotWithShape="1">
          <a:blip r:embed="rId3">
            <a:alphaModFix/>
          </a:blip>
          <a:srcRect/>
          <a:stretch/>
        </p:blipFill>
        <p:spPr>
          <a:xfrm>
            <a:off x="256300" y="232500"/>
            <a:ext cx="1585150" cy="2863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reak Slide">
  <p:cSld name="Break Slide">
    <p:bg>
      <p:bgPr>
        <a:solidFill>
          <a:srgbClr val="EC0000"/>
        </a:solidFill>
        <a:effectLst/>
      </p:bgPr>
    </p:bg>
    <p:spTree>
      <p:nvGrpSpPr>
        <p:cNvPr id="1" name="Shape 144"/>
        <p:cNvGrpSpPr/>
        <p:nvPr/>
      </p:nvGrpSpPr>
      <p:grpSpPr>
        <a:xfrm>
          <a:off x="0" y="0"/>
          <a:ext cx="0" cy="0"/>
          <a:chOff x="0" y="0"/>
          <a:chExt cx="0" cy="0"/>
        </a:xfrm>
      </p:grpSpPr>
      <p:sp>
        <p:nvSpPr>
          <p:cNvPr id="145" name="Google Shape;145;p136"/>
          <p:cNvSpPr txBox="1">
            <a:spLocks noGrp="1"/>
          </p:cNvSpPr>
          <p:nvPr>
            <p:ph type="ctrTitle"/>
          </p:nvPr>
        </p:nvSpPr>
        <p:spPr>
          <a:xfrm>
            <a:off x="672075" y="2224650"/>
            <a:ext cx="53082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800"/>
              <a:buFont typeface="Red Hat Display"/>
              <a:buNone/>
              <a:defRPr sz="4800" b="1">
                <a:solidFill>
                  <a:schemeClr val="dk1"/>
                </a:solidFill>
                <a:latin typeface="Red Hat Display"/>
                <a:ea typeface="Red Hat Display"/>
                <a:cs typeface="Red Hat Display"/>
                <a:sym typeface="Red Hat Display"/>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pic>
        <p:nvPicPr>
          <p:cNvPr id="146" name="Google Shape;146;p136"/>
          <p:cNvPicPr preferRelativeResize="0"/>
          <p:nvPr/>
        </p:nvPicPr>
        <p:blipFill rotWithShape="1">
          <a:blip r:embed="rId2">
            <a:alphaModFix/>
          </a:blip>
          <a:srcRect l="612" t="38475" r="621" b="18533"/>
          <a:stretch/>
        </p:blipFill>
        <p:spPr>
          <a:xfrm>
            <a:off x="0" y="0"/>
            <a:ext cx="9144003" cy="1883351"/>
          </a:xfrm>
          <a:prstGeom prst="rect">
            <a:avLst/>
          </a:prstGeom>
          <a:noFill/>
          <a:ln>
            <a:noFill/>
          </a:ln>
        </p:spPr>
      </p:pic>
      <p:pic>
        <p:nvPicPr>
          <p:cNvPr id="147" name="Google Shape;147;p136"/>
          <p:cNvPicPr preferRelativeResize="0"/>
          <p:nvPr/>
        </p:nvPicPr>
        <p:blipFill rotWithShape="1">
          <a:blip r:embed="rId3">
            <a:alphaModFix/>
          </a:blip>
          <a:srcRect/>
          <a:stretch/>
        </p:blipFill>
        <p:spPr>
          <a:xfrm>
            <a:off x="7961475" y="4831525"/>
            <a:ext cx="681175" cy="12198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dy - Split Screen">
  <p:cSld name="Body - Split Screen">
    <p:bg>
      <p:bgPr>
        <a:solidFill>
          <a:srgbClr val="000000"/>
        </a:solidFill>
        <a:effectLst/>
      </p:bgPr>
    </p:bg>
    <p:spTree>
      <p:nvGrpSpPr>
        <p:cNvPr id="1" name="Shape 148"/>
        <p:cNvGrpSpPr/>
        <p:nvPr/>
      </p:nvGrpSpPr>
      <p:grpSpPr>
        <a:xfrm>
          <a:off x="0" y="0"/>
          <a:ext cx="0" cy="0"/>
          <a:chOff x="0" y="0"/>
          <a:chExt cx="0" cy="0"/>
        </a:xfrm>
      </p:grpSpPr>
      <p:sp>
        <p:nvSpPr>
          <p:cNvPr id="149" name="Google Shape;149;p137"/>
          <p:cNvSpPr/>
          <p:nvPr/>
        </p:nvSpPr>
        <p:spPr>
          <a:xfrm>
            <a:off x="5286300" y="931975"/>
            <a:ext cx="3857700" cy="4211400"/>
          </a:xfrm>
          <a:prstGeom prst="rect">
            <a:avLst/>
          </a:prstGeom>
          <a:solidFill>
            <a:srgbClr val="E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37"/>
          <p:cNvSpPr txBox="1">
            <a:spLocks noGrp="1"/>
          </p:cNvSpPr>
          <p:nvPr>
            <p:ph type="title"/>
          </p:nvPr>
        </p:nvSpPr>
        <p:spPr>
          <a:xfrm>
            <a:off x="720150" y="960525"/>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500"/>
              <a:buNone/>
              <a:defRPr sz="35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1" name="Google Shape;151;p137"/>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152" name="Google Shape;152;p137"/>
          <p:cNvSpPr txBox="1"/>
          <p:nvPr/>
        </p:nvSpPr>
        <p:spPr>
          <a:xfrm>
            <a:off x="5675225" y="1181870"/>
            <a:ext cx="2125200" cy="32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a:p>
            <a:pPr marL="45720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3F3F3"/>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a:p>
            <a:pPr marL="45720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3F3F3"/>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p:txBody>
      </p:sp>
      <p:cxnSp>
        <p:nvCxnSpPr>
          <p:cNvPr id="153" name="Google Shape;153;p137"/>
          <p:cNvCxnSpPr/>
          <p:nvPr/>
        </p:nvCxnSpPr>
        <p:spPr>
          <a:xfrm>
            <a:off x="6091200" y="1599288"/>
            <a:ext cx="0" cy="370200"/>
          </a:xfrm>
          <a:prstGeom prst="straightConnector1">
            <a:avLst/>
          </a:prstGeom>
          <a:noFill/>
          <a:ln w="9525" cap="flat" cmpd="sng">
            <a:solidFill>
              <a:schemeClr val="lt1"/>
            </a:solidFill>
            <a:prstDash val="solid"/>
            <a:round/>
            <a:headEnd type="none" w="sm" len="sm"/>
            <a:tailEnd type="none" w="sm" len="sm"/>
          </a:ln>
        </p:spPr>
      </p:cxnSp>
      <p:cxnSp>
        <p:nvCxnSpPr>
          <p:cNvPr id="154" name="Google Shape;154;p137"/>
          <p:cNvCxnSpPr/>
          <p:nvPr/>
        </p:nvCxnSpPr>
        <p:spPr>
          <a:xfrm>
            <a:off x="6091200" y="2442813"/>
            <a:ext cx="0" cy="370200"/>
          </a:xfrm>
          <a:prstGeom prst="straightConnector1">
            <a:avLst/>
          </a:prstGeom>
          <a:noFill/>
          <a:ln w="9525" cap="flat" cmpd="sng">
            <a:solidFill>
              <a:schemeClr val="lt1"/>
            </a:solidFill>
            <a:prstDash val="solid"/>
            <a:round/>
            <a:headEnd type="none" w="sm" len="sm"/>
            <a:tailEnd type="none" w="sm" len="sm"/>
          </a:ln>
        </p:spPr>
      </p:cxnSp>
      <p:cxnSp>
        <p:nvCxnSpPr>
          <p:cNvPr id="155" name="Google Shape;155;p137"/>
          <p:cNvCxnSpPr/>
          <p:nvPr/>
        </p:nvCxnSpPr>
        <p:spPr>
          <a:xfrm>
            <a:off x="6091200" y="3286338"/>
            <a:ext cx="0" cy="370200"/>
          </a:xfrm>
          <a:prstGeom prst="straightConnector1">
            <a:avLst/>
          </a:prstGeom>
          <a:noFill/>
          <a:ln w="9525" cap="flat" cmpd="sng">
            <a:solidFill>
              <a:schemeClr val="lt1"/>
            </a:solidFill>
            <a:prstDash val="solid"/>
            <a:round/>
            <a:headEnd type="none" w="sm" len="sm"/>
            <a:tailEnd type="none" w="sm" len="sm"/>
          </a:ln>
        </p:spPr>
      </p:cxnSp>
      <p:pic>
        <p:nvPicPr>
          <p:cNvPr id="156" name="Google Shape;156;p137"/>
          <p:cNvPicPr preferRelativeResize="0"/>
          <p:nvPr/>
        </p:nvPicPr>
        <p:blipFill rotWithShape="1">
          <a:blip r:embed="rId2">
            <a:alphaModFix/>
          </a:blip>
          <a:srcRect/>
          <a:stretch/>
        </p:blipFill>
        <p:spPr>
          <a:xfrm>
            <a:off x="7961475" y="4831525"/>
            <a:ext cx="681175" cy="121986"/>
          </a:xfrm>
          <a:prstGeom prst="rect">
            <a:avLst/>
          </a:prstGeom>
          <a:noFill/>
          <a:ln>
            <a:noFill/>
          </a:ln>
        </p:spPr>
      </p:pic>
      <p:sp>
        <p:nvSpPr>
          <p:cNvPr id="157" name="Google Shape;157;p137"/>
          <p:cNvSpPr/>
          <p:nvPr/>
        </p:nvSpPr>
        <p:spPr>
          <a:xfrm>
            <a:off x="5286300" y="0"/>
            <a:ext cx="3857700" cy="1058700"/>
          </a:xfrm>
          <a:prstGeom prst="rect">
            <a:avLst/>
          </a:prstGeom>
          <a:solidFill>
            <a:srgbClr val="E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ody - Platform">
  <p:cSld name="Body - Platform">
    <p:bg>
      <p:bgPr>
        <a:solidFill>
          <a:srgbClr val="000000"/>
        </a:solidFill>
        <a:effectLst/>
      </p:bgPr>
    </p:bg>
    <p:spTree>
      <p:nvGrpSpPr>
        <p:cNvPr id="1" name="Shape 158"/>
        <p:cNvGrpSpPr/>
        <p:nvPr/>
      </p:nvGrpSpPr>
      <p:grpSpPr>
        <a:xfrm>
          <a:off x="0" y="0"/>
          <a:ext cx="0" cy="0"/>
          <a:chOff x="0" y="0"/>
          <a:chExt cx="0" cy="0"/>
        </a:xfrm>
      </p:grpSpPr>
      <p:pic>
        <p:nvPicPr>
          <p:cNvPr id="159" name="Google Shape;159;p138"/>
          <p:cNvPicPr preferRelativeResize="0"/>
          <p:nvPr/>
        </p:nvPicPr>
        <p:blipFill rotWithShape="1">
          <a:blip r:embed="rId2">
            <a:alphaModFix/>
          </a:blip>
          <a:srcRect/>
          <a:stretch/>
        </p:blipFill>
        <p:spPr>
          <a:xfrm>
            <a:off x="180997" y="488675"/>
            <a:ext cx="8359030" cy="7910049"/>
          </a:xfrm>
          <a:prstGeom prst="rect">
            <a:avLst/>
          </a:prstGeom>
          <a:noFill/>
          <a:ln>
            <a:noFill/>
          </a:ln>
        </p:spPr>
      </p:pic>
      <p:sp>
        <p:nvSpPr>
          <p:cNvPr id="160" name="Google Shape;160;p138"/>
          <p:cNvSpPr txBox="1">
            <a:spLocks noGrp="1"/>
          </p:cNvSpPr>
          <p:nvPr>
            <p:ph type="title"/>
          </p:nvPr>
        </p:nvSpPr>
        <p:spPr>
          <a:xfrm>
            <a:off x="412125" y="319200"/>
            <a:ext cx="2709000" cy="2441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p138"/>
          <p:cNvSpPr/>
          <p:nvPr/>
        </p:nvSpPr>
        <p:spPr>
          <a:xfrm>
            <a:off x="-7200" y="4907075"/>
            <a:ext cx="338700" cy="18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pic>
        <p:nvPicPr>
          <p:cNvPr id="162" name="Google Shape;162;p138"/>
          <p:cNvPicPr preferRelativeResize="0"/>
          <p:nvPr/>
        </p:nvPicPr>
        <p:blipFill rotWithShape="1">
          <a:blip r:embed="rId3">
            <a:alphaModFix amt="40000"/>
          </a:blip>
          <a:srcRect/>
          <a:stretch/>
        </p:blipFill>
        <p:spPr>
          <a:xfrm>
            <a:off x="125550" y="4967910"/>
            <a:ext cx="1597018" cy="95125"/>
          </a:xfrm>
          <a:prstGeom prst="rect">
            <a:avLst/>
          </a:prstGeom>
          <a:noFill/>
          <a:ln>
            <a:noFill/>
          </a:ln>
        </p:spPr>
      </p:pic>
      <p:pic>
        <p:nvPicPr>
          <p:cNvPr id="163" name="Google Shape;163;p138"/>
          <p:cNvPicPr preferRelativeResize="0"/>
          <p:nvPr/>
        </p:nvPicPr>
        <p:blipFill rotWithShape="1">
          <a:blip r:embed="rId4">
            <a:alphaModFix/>
          </a:blip>
          <a:srcRect/>
          <a:stretch/>
        </p:blipFill>
        <p:spPr>
          <a:xfrm>
            <a:off x="7874125" y="4799888"/>
            <a:ext cx="665900" cy="120275"/>
          </a:xfrm>
          <a:prstGeom prst="rect">
            <a:avLst/>
          </a:prstGeom>
          <a:noFill/>
          <a:ln>
            <a:noFill/>
          </a:ln>
        </p:spPr>
      </p:pic>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alf Picture">
  <p:cSld name="Half Picture">
    <p:bg>
      <p:bgPr>
        <a:solidFill>
          <a:srgbClr val="000000"/>
        </a:solidFill>
        <a:effectLst/>
      </p:bgPr>
    </p:bg>
    <p:spTree>
      <p:nvGrpSpPr>
        <p:cNvPr id="1" name="Shape 164"/>
        <p:cNvGrpSpPr/>
        <p:nvPr/>
      </p:nvGrpSpPr>
      <p:grpSpPr>
        <a:xfrm>
          <a:off x="0" y="0"/>
          <a:ext cx="0" cy="0"/>
          <a:chOff x="0" y="0"/>
          <a:chExt cx="0" cy="0"/>
        </a:xfrm>
      </p:grpSpPr>
      <p:sp>
        <p:nvSpPr>
          <p:cNvPr id="165" name="Google Shape;165;p139"/>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166" name="Google Shape;166;p139"/>
          <p:cNvSpPr txBox="1">
            <a:spLocks noGrp="1"/>
          </p:cNvSpPr>
          <p:nvPr>
            <p:ph type="title"/>
          </p:nvPr>
        </p:nvSpPr>
        <p:spPr>
          <a:xfrm>
            <a:off x="459475" y="514350"/>
            <a:ext cx="2709000" cy="2441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7" name="Google Shape;167;p139"/>
          <p:cNvSpPr/>
          <p:nvPr/>
        </p:nvSpPr>
        <p:spPr>
          <a:xfrm>
            <a:off x="4406500" y="0"/>
            <a:ext cx="47376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sp>
        <p:nvSpPr>
          <p:cNvPr id="168" name="Google Shape;168;p139"/>
          <p:cNvSpPr txBox="1"/>
          <p:nvPr/>
        </p:nvSpPr>
        <p:spPr>
          <a:xfrm>
            <a:off x="5654650" y="1951550"/>
            <a:ext cx="2241300" cy="119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ed Hat Display"/>
                <a:ea typeface="Red Hat Display"/>
                <a:cs typeface="Red Hat Display"/>
                <a:sym typeface="Red Hat Display"/>
              </a:rPr>
              <a:t>Place your photo over this gray space. Ensure you cover the entirety of it</a:t>
            </a:r>
            <a:endParaRPr sz="1800" b="0" i="0" u="none" strike="noStrike" cap="none">
              <a:solidFill>
                <a:schemeClr val="dk1"/>
              </a:solidFill>
              <a:latin typeface="Red Hat Display"/>
              <a:ea typeface="Red Hat Display"/>
              <a:cs typeface="Red Hat Display"/>
              <a:sym typeface="Red Hat Display"/>
            </a:endParaRPr>
          </a:p>
        </p:txBody>
      </p:sp>
      <p:pic>
        <p:nvPicPr>
          <p:cNvPr id="169" name="Google Shape;169;p139"/>
          <p:cNvPicPr preferRelativeResize="0"/>
          <p:nvPr/>
        </p:nvPicPr>
        <p:blipFill rotWithShape="1">
          <a:blip r:embed="rId2">
            <a:alphaModFix/>
          </a:blip>
          <a:srcRect/>
          <a:stretch/>
        </p:blipFill>
        <p:spPr>
          <a:xfrm>
            <a:off x="133800" y="4802387"/>
            <a:ext cx="638250" cy="1152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ull Picture">
  <p:cSld name="Full Picture">
    <p:bg>
      <p:bgPr>
        <a:solidFill>
          <a:srgbClr val="000000"/>
        </a:solidFill>
        <a:effectLst/>
      </p:bgPr>
    </p:bg>
    <p:spTree>
      <p:nvGrpSpPr>
        <p:cNvPr id="1" name="Shape 170"/>
        <p:cNvGrpSpPr/>
        <p:nvPr/>
      </p:nvGrpSpPr>
      <p:grpSpPr>
        <a:xfrm>
          <a:off x="0" y="0"/>
          <a:ext cx="0" cy="0"/>
          <a:chOff x="0" y="0"/>
          <a:chExt cx="0" cy="0"/>
        </a:xfrm>
      </p:grpSpPr>
      <p:sp>
        <p:nvSpPr>
          <p:cNvPr id="171" name="Google Shape;171;p140"/>
          <p:cNvSpPr/>
          <p:nvPr/>
        </p:nvSpPr>
        <p:spPr>
          <a:xfrm>
            <a:off x="-116600" y="0"/>
            <a:ext cx="92607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sp>
        <p:nvSpPr>
          <p:cNvPr id="172" name="Google Shape;172;p140"/>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173" name="Google Shape;173;p140"/>
          <p:cNvSpPr txBox="1">
            <a:spLocks noGrp="1"/>
          </p:cNvSpPr>
          <p:nvPr>
            <p:ph type="title"/>
          </p:nvPr>
        </p:nvSpPr>
        <p:spPr>
          <a:xfrm>
            <a:off x="514000" y="1992900"/>
            <a:ext cx="7999500" cy="2583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4" name="Google Shape;174;p140"/>
          <p:cNvSpPr txBox="1"/>
          <p:nvPr/>
        </p:nvSpPr>
        <p:spPr>
          <a:xfrm>
            <a:off x="169850" y="3720125"/>
            <a:ext cx="2241300" cy="119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ed Hat Display"/>
                <a:ea typeface="Red Hat Display"/>
                <a:cs typeface="Red Hat Display"/>
                <a:sym typeface="Red Hat Display"/>
              </a:rPr>
              <a:t>Place your photo over this gray space. Ensure you cover the entirety of it</a:t>
            </a:r>
            <a:endParaRPr sz="1800" b="0" i="0" u="none" strike="noStrike" cap="none">
              <a:solidFill>
                <a:schemeClr val="dk1"/>
              </a:solidFill>
              <a:latin typeface="Red Hat Display"/>
              <a:ea typeface="Red Hat Display"/>
              <a:cs typeface="Red Hat Display"/>
              <a:sym typeface="Red Hat Display"/>
            </a:endParaRPr>
          </a:p>
        </p:txBody>
      </p:sp>
      <p:pic>
        <p:nvPicPr>
          <p:cNvPr id="175" name="Google Shape;175;p140"/>
          <p:cNvPicPr preferRelativeResize="0"/>
          <p:nvPr/>
        </p:nvPicPr>
        <p:blipFill rotWithShape="1">
          <a:blip r:embed="rId2">
            <a:alphaModFix/>
          </a:blip>
          <a:srcRect/>
          <a:stretch/>
        </p:blipFill>
        <p:spPr>
          <a:xfrm>
            <a:off x="7958550" y="4831000"/>
            <a:ext cx="687025" cy="1230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6"/>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7"/>
        <p:cNvGrpSpPr/>
        <p:nvPr/>
      </p:nvGrpSpPr>
      <p:grpSpPr>
        <a:xfrm>
          <a:off x="0" y="0"/>
          <a:ext cx="0" cy="0"/>
          <a:chOff x="0" y="0"/>
          <a:chExt cx="0" cy="0"/>
        </a:xfrm>
      </p:grpSpPr>
      <p:pic>
        <p:nvPicPr>
          <p:cNvPr id="178" name="Google Shape;178;p142"/>
          <p:cNvPicPr preferRelativeResize="0"/>
          <p:nvPr/>
        </p:nvPicPr>
        <p:blipFill rotWithShape="1">
          <a:blip r:embed="rId2">
            <a:alphaModFix/>
          </a:blip>
          <a:srcRect/>
          <a:stretch/>
        </p:blipFill>
        <p:spPr>
          <a:xfrm>
            <a:off x="8586100" y="174725"/>
            <a:ext cx="401550" cy="401550"/>
          </a:xfrm>
          <a:prstGeom prst="rect">
            <a:avLst/>
          </a:prstGeom>
          <a:noFill/>
          <a:ln>
            <a:noFill/>
          </a:ln>
        </p:spPr>
      </p:pic>
      <p:sp>
        <p:nvSpPr>
          <p:cNvPr id="179" name="Google Shape;179;p142"/>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Font typeface="Inter SemiBold"/>
              <a:buNone/>
              <a:defRPr sz="2200">
                <a:solidFill>
                  <a:schemeClr val="lt1"/>
                </a:solidFill>
                <a:latin typeface="Inter SemiBold"/>
                <a:ea typeface="Inter SemiBold"/>
                <a:cs typeface="Inter SemiBold"/>
                <a:sym typeface="Inter SemiBold"/>
              </a:defRPr>
            </a:lvl1pPr>
            <a:lvl2pPr lvl="1"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2pPr>
            <a:lvl3pPr lvl="2"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3pPr>
            <a:lvl4pPr lvl="3"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4pPr>
            <a:lvl5pPr lvl="4"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5pPr>
            <a:lvl6pPr lvl="5"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6pPr>
            <a:lvl7pPr lvl="6"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7pPr>
            <a:lvl8pPr lvl="7"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8pPr>
            <a:lvl9pPr lvl="8"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 1">
  <p:cSld name="Title Only 1 1">
    <p:spTree>
      <p:nvGrpSpPr>
        <p:cNvPr id="1" name="Shape 180"/>
        <p:cNvGrpSpPr/>
        <p:nvPr/>
      </p:nvGrpSpPr>
      <p:grpSpPr>
        <a:xfrm>
          <a:off x="0" y="0"/>
          <a:ext cx="0" cy="0"/>
          <a:chOff x="0" y="0"/>
          <a:chExt cx="0" cy="0"/>
        </a:xfrm>
      </p:grpSpPr>
      <p:sp>
        <p:nvSpPr>
          <p:cNvPr id="181" name="Google Shape;181;p143"/>
          <p:cNvSpPr txBox="1">
            <a:spLocks noGrp="1"/>
          </p:cNvSpPr>
          <p:nvPr>
            <p:ph type="title"/>
          </p:nvPr>
        </p:nvSpPr>
        <p:spPr>
          <a:xfrm>
            <a:off x="290556" y="550030"/>
            <a:ext cx="8590500" cy="702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chemeClr val="lt1"/>
              </a:buClr>
              <a:buSzPts val="2400"/>
              <a:buFont typeface="Inter ExtraBold"/>
              <a:buNone/>
              <a:defRPr sz="2400" i="0" u="none" strike="noStrike" cap="none">
                <a:solidFill>
                  <a:schemeClr val="lt1"/>
                </a:solidFill>
                <a:latin typeface="Inter ExtraBold"/>
                <a:ea typeface="Inter ExtraBold"/>
                <a:cs typeface="Inter ExtraBold"/>
                <a:sym typeface="Inter ExtraBold"/>
              </a:defRPr>
            </a:lvl1pPr>
            <a:lvl2pPr lvl="1"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2pPr>
            <a:lvl3pPr lvl="2"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3pPr>
            <a:lvl4pPr lvl="3"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4pPr>
            <a:lvl5pPr lvl="4"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5pPr>
            <a:lvl6pPr lvl="5"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6pPr>
            <a:lvl7pPr lvl="6"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7pPr>
            <a:lvl8pPr lvl="7"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8pPr>
            <a:lvl9pPr lvl="8"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alf Picture">
  <p:cSld name="BIG_NUMBER_1">
    <p:bg>
      <p:bgPr>
        <a:solidFill>
          <a:srgbClr val="000000"/>
        </a:solidFill>
        <a:effectLst/>
      </p:bgPr>
    </p:bg>
    <p:spTree>
      <p:nvGrpSpPr>
        <p:cNvPr id="1" name="Shape 30"/>
        <p:cNvGrpSpPr/>
        <p:nvPr/>
      </p:nvGrpSpPr>
      <p:grpSpPr>
        <a:xfrm>
          <a:off x="0" y="0"/>
          <a:ext cx="0" cy="0"/>
          <a:chOff x="0" y="0"/>
          <a:chExt cx="0" cy="0"/>
        </a:xfrm>
      </p:grpSpPr>
      <p:sp>
        <p:nvSpPr>
          <p:cNvPr id="31" name="Google Shape;31;p43"/>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32" name="Google Shape;32;p43"/>
          <p:cNvSpPr txBox="1">
            <a:spLocks noGrp="1"/>
          </p:cNvSpPr>
          <p:nvPr>
            <p:ph type="title"/>
          </p:nvPr>
        </p:nvSpPr>
        <p:spPr>
          <a:xfrm>
            <a:off x="459475" y="514350"/>
            <a:ext cx="2709000" cy="2441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43"/>
          <p:cNvSpPr/>
          <p:nvPr/>
        </p:nvSpPr>
        <p:spPr>
          <a:xfrm>
            <a:off x="4406500" y="0"/>
            <a:ext cx="47376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sp>
        <p:nvSpPr>
          <p:cNvPr id="34" name="Google Shape;34;p43"/>
          <p:cNvSpPr txBox="1"/>
          <p:nvPr/>
        </p:nvSpPr>
        <p:spPr>
          <a:xfrm>
            <a:off x="5654650" y="1951550"/>
            <a:ext cx="2241300" cy="119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ed Hat Display"/>
                <a:ea typeface="Red Hat Display"/>
                <a:cs typeface="Red Hat Display"/>
                <a:sym typeface="Red Hat Display"/>
              </a:rPr>
              <a:t>Place your photo over this gray space. Ensure you cover the entirety of it</a:t>
            </a:r>
            <a:endParaRPr sz="1800" b="0" i="0" u="none" strike="noStrike" cap="none">
              <a:solidFill>
                <a:schemeClr val="dk1"/>
              </a:solidFill>
              <a:latin typeface="Red Hat Display"/>
              <a:ea typeface="Red Hat Display"/>
              <a:cs typeface="Red Hat Display"/>
              <a:sym typeface="Red Hat Display"/>
            </a:endParaRPr>
          </a:p>
        </p:txBody>
      </p:sp>
      <p:pic>
        <p:nvPicPr>
          <p:cNvPr id="35" name="Google Shape;35;p43"/>
          <p:cNvPicPr preferRelativeResize="0"/>
          <p:nvPr/>
        </p:nvPicPr>
        <p:blipFill rotWithShape="1">
          <a:blip r:embed="rId2">
            <a:alphaModFix/>
          </a:blip>
          <a:srcRect/>
          <a:stretch/>
        </p:blipFill>
        <p:spPr>
          <a:xfrm>
            <a:off x="133800" y="4802387"/>
            <a:ext cx="638250" cy="1152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82"/>
        <p:cNvGrpSpPr/>
        <p:nvPr/>
      </p:nvGrpSpPr>
      <p:grpSpPr>
        <a:xfrm>
          <a:off x="0" y="0"/>
          <a:ext cx="0" cy="0"/>
          <a:chOff x="0" y="0"/>
          <a:chExt cx="0" cy="0"/>
        </a:xfrm>
      </p:grpSpPr>
      <p:sp>
        <p:nvSpPr>
          <p:cNvPr id="183" name="Google Shape;183;p14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4" name="Google Shape;184;p14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5" name="Google Shape;185;p1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 Content">
  <p:cSld name="1 Content">
    <p:spTree>
      <p:nvGrpSpPr>
        <p:cNvPr id="1" name="Shape 186"/>
        <p:cNvGrpSpPr/>
        <p:nvPr/>
      </p:nvGrpSpPr>
      <p:grpSpPr>
        <a:xfrm>
          <a:off x="0" y="0"/>
          <a:ext cx="0" cy="0"/>
          <a:chOff x="0" y="0"/>
          <a:chExt cx="0" cy="0"/>
        </a:xfrm>
      </p:grpSpPr>
      <p:sp>
        <p:nvSpPr>
          <p:cNvPr id="187" name="Google Shape;187;p145"/>
          <p:cNvSpPr txBox="1">
            <a:spLocks noGrp="1"/>
          </p:cNvSpPr>
          <p:nvPr>
            <p:ph type="body" idx="1"/>
          </p:nvPr>
        </p:nvSpPr>
        <p:spPr>
          <a:xfrm>
            <a:off x="290556" y="1284923"/>
            <a:ext cx="8588400" cy="3187800"/>
          </a:xfrm>
          <a:prstGeom prst="rect">
            <a:avLst/>
          </a:prstGeom>
          <a:noFill/>
          <a:ln>
            <a:noFill/>
          </a:ln>
        </p:spPr>
        <p:txBody>
          <a:bodyPr spcFirstLastPara="1" wrap="square" lIns="91425" tIns="45700" rIns="91425" bIns="45700" anchor="t" anchorCtr="0">
            <a:noAutofit/>
          </a:bodyPr>
          <a:lstStyle>
            <a:lvl1pPr marL="457200" lvl="0" indent="-342900" algn="l">
              <a:lnSpc>
                <a:spcPct val="95000"/>
              </a:lnSpc>
              <a:spcBef>
                <a:spcPts val="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800"/>
              </a:spcBef>
              <a:spcAft>
                <a:spcPts val="0"/>
              </a:spcAft>
              <a:buSzPts val="1800"/>
              <a:buChar char="▪"/>
              <a:defRPr/>
            </a:lvl3pPr>
            <a:lvl4pPr marL="1828800" lvl="3" indent="-342900" algn="l">
              <a:lnSpc>
                <a:spcPct val="95000"/>
              </a:lnSpc>
              <a:spcBef>
                <a:spcPts val="800"/>
              </a:spcBef>
              <a:spcAft>
                <a:spcPts val="0"/>
              </a:spcAft>
              <a:buSzPts val="1800"/>
              <a:buChar char="▪"/>
              <a:defRPr/>
            </a:lvl4pPr>
            <a:lvl5pPr marL="2286000" lvl="4" indent="-342900" algn="l">
              <a:lnSpc>
                <a:spcPct val="95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145"/>
          <p:cNvSpPr txBox="1">
            <a:spLocks noGrp="1"/>
          </p:cNvSpPr>
          <p:nvPr>
            <p:ph type="title"/>
          </p:nvPr>
        </p:nvSpPr>
        <p:spPr>
          <a:xfrm>
            <a:off x="290557" y="458590"/>
            <a:ext cx="8588400" cy="70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1800"/>
              <a:buFont typeface="Questria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89"/>
        <p:cNvGrpSpPr/>
        <p:nvPr/>
      </p:nvGrpSpPr>
      <p:grpSpPr>
        <a:xfrm>
          <a:off x="0" y="0"/>
          <a:ext cx="0" cy="0"/>
          <a:chOff x="0" y="0"/>
          <a:chExt cx="0" cy="0"/>
        </a:xfrm>
      </p:grpSpPr>
      <p:sp>
        <p:nvSpPr>
          <p:cNvPr id="190" name="Google Shape;190;p146"/>
          <p:cNvSpPr txBox="1">
            <a:spLocks noGrp="1"/>
          </p:cNvSpPr>
          <p:nvPr>
            <p:ph type="title"/>
          </p:nvPr>
        </p:nvSpPr>
        <p:spPr>
          <a:xfrm>
            <a:off x="290556" y="550030"/>
            <a:ext cx="8590500" cy="702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chemeClr val="lt1"/>
              </a:buClr>
              <a:buSzPts val="2400"/>
              <a:buFont typeface="Inter ExtraBold"/>
              <a:buNone/>
              <a:defRPr sz="2400" i="0" u="none" strike="noStrike" cap="none">
                <a:solidFill>
                  <a:schemeClr val="lt1"/>
                </a:solidFill>
                <a:latin typeface="Inter ExtraBold"/>
                <a:ea typeface="Inter ExtraBold"/>
                <a:cs typeface="Inter ExtraBold"/>
                <a:sym typeface="Inter ExtraBold"/>
              </a:defRPr>
            </a:lvl1pPr>
            <a:lvl2pPr lvl="1"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2pPr>
            <a:lvl3pPr lvl="2"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3pPr>
            <a:lvl4pPr lvl="3"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4pPr>
            <a:lvl5pPr lvl="4"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5pPr>
            <a:lvl6pPr lvl="5"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6pPr>
            <a:lvl7pPr lvl="6"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7pPr>
            <a:lvl8pPr lvl="7"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8pPr>
            <a:lvl9pPr lvl="8"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91"/>
        <p:cNvGrpSpPr/>
        <p:nvPr/>
      </p:nvGrpSpPr>
      <p:grpSpPr>
        <a:xfrm>
          <a:off x="0" y="0"/>
          <a:ext cx="0" cy="0"/>
          <a:chOff x="0" y="0"/>
          <a:chExt cx="0" cy="0"/>
        </a:xfrm>
      </p:grpSpPr>
      <p:sp>
        <p:nvSpPr>
          <p:cNvPr id="192" name="Google Shape;192;p147"/>
          <p:cNvSpPr txBox="1">
            <a:spLocks noGrp="1"/>
          </p:cNvSpPr>
          <p:nvPr>
            <p:ph type="title"/>
          </p:nvPr>
        </p:nvSpPr>
        <p:spPr>
          <a:xfrm>
            <a:off x="278607" y="246367"/>
            <a:ext cx="8586900" cy="540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2667"/>
              <a:buFont typeface="Arial"/>
              <a:buNone/>
              <a:defRPr sz="21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47"/>
          <p:cNvSpPr txBox="1">
            <a:spLocks noGrp="1"/>
          </p:cNvSpPr>
          <p:nvPr>
            <p:ph type="ftr" idx="11"/>
          </p:nvPr>
        </p:nvSpPr>
        <p:spPr>
          <a:xfrm>
            <a:off x="290556" y="4910645"/>
            <a:ext cx="5782800" cy="127500"/>
          </a:xfrm>
          <a:prstGeom prst="rect">
            <a:avLst/>
          </a:prstGeom>
          <a:noFill/>
          <a:ln>
            <a:noFill/>
          </a:ln>
        </p:spPr>
        <p:txBody>
          <a:bodyPr spcFirstLastPara="1" wrap="square" lIns="0" tIns="0" rIns="0" bIns="36000" anchor="ctr" anchorCtr="0">
            <a:noAutofit/>
          </a:bodyPr>
          <a:lstStyle>
            <a:lvl1pPr marR="0" lvl="0" algn="l" rtl="0">
              <a:lnSpc>
                <a:spcPct val="100000"/>
              </a:lnSpc>
              <a:spcBef>
                <a:spcPts val="0"/>
              </a:spcBef>
              <a:spcAft>
                <a:spcPts val="0"/>
              </a:spcAft>
              <a:buClr>
                <a:srgbClr val="000000"/>
              </a:buClr>
              <a:buSzPts val="1400"/>
              <a:buFont typeface="Arial"/>
              <a:buNone/>
              <a:defRPr sz="600" b="1"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2_blank">
    <p:spTree>
      <p:nvGrpSpPr>
        <p:cNvPr id="1" name="Shape 194"/>
        <p:cNvGrpSpPr/>
        <p:nvPr/>
      </p:nvGrpSpPr>
      <p:grpSpPr>
        <a:xfrm>
          <a:off x="0" y="0"/>
          <a:ext cx="0" cy="0"/>
          <a:chOff x="0" y="0"/>
          <a:chExt cx="0" cy="0"/>
        </a:xfrm>
      </p:grpSpPr>
      <p:pic>
        <p:nvPicPr>
          <p:cNvPr id="195" name="Google Shape;195;p148"/>
          <p:cNvPicPr preferRelativeResize="0"/>
          <p:nvPr/>
        </p:nvPicPr>
        <p:blipFill rotWithShape="1">
          <a:blip r:embed="rId2">
            <a:alphaModFix/>
          </a:blip>
          <a:srcRect/>
          <a:stretch/>
        </p:blipFill>
        <p:spPr>
          <a:xfrm>
            <a:off x="8586100" y="174725"/>
            <a:ext cx="401550" cy="4015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rgbClr val="F8F8F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58384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Layout 2">
  <p:cSld name="Layout 2">
    <p:bg>
      <p:bgPr>
        <a:solidFill>
          <a:srgbClr val="000000"/>
        </a:solidFill>
        <a:effectLst/>
      </p:bgPr>
    </p:bg>
    <p:spTree>
      <p:nvGrpSpPr>
        <p:cNvPr id="1" name="Shape 885"/>
        <p:cNvGrpSpPr/>
        <p:nvPr/>
      </p:nvGrpSpPr>
      <p:grpSpPr>
        <a:xfrm>
          <a:off x="0" y="0"/>
          <a:ext cx="0" cy="0"/>
          <a:chOff x="0" y="0"/>
          <a:chExt cx="0" cy="0"/>
        </a:xfrm>
      </p:grpSpPr>
      <p:sp>
        <p:nvSpPr>
          <p:cNvPr id="886" name="Google Shape;886;p38"/>
          <p:cNvSpPr/>
          <p:nvPr/>
        </p:nvSpPr>
        <p:spPr>
          <a:xfrm rot="5400000">
            <a:off x="3409050" y="-1171162"/>
            <a:ext cx="2325900" cy="9144000"/>
          </a:xfrm>
          <a:prstGeom prst="round2SameRect">
            <a:avLst>
              <a:gd name="adj1" fmla="val 2698"/>
              <a:gd name="adj2" fmla="val 0"/>
            </a:avLst>
          </a:prstGeom>
          <a:gradFill>
            <a:gsLst>
              <a:gs pos="0">
                <a:srgbClr val="2B2C2C"/>
              </a:gs>
              <a:gs pos="66000">
                <a:srgbClr val="1C1D1D">
                  <a:alpha val="90196"/>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887" name="Google Shape;887;p38" descr="A black background with white lines&#10;&#10;Description automatically generated"/>
          <p:cNvPicPr preferRelativeResize="0"/>
          <p:nvPr/>
        </p:nvPicPr>
        <p:blipFill rotWithShape="1">
          <a:blip r:embed="rId2">
            <a:alphaModFix/>
          </a:blip>
          <a:srcRect l="27256"/>
          <a:stretch/>
        </p:blipFill>
        <p:spPr>
          <a:xfrm>
            <a:off x="0" y="0"/>
            <a:ext cx="9144000" cy="5143501"/>
          </a:xfrm>
          <a:prstGeom prst="rect">
            <a:avLst/>
          </a:prstGeom>
          <a:noFill/>
          <a:ln>
            <a:noFill/>
          </a:ln>
        </p:spPr>
      </p:pic>
      <p:sp>
        <p:nvSpPr>
          <p:cNvPr id="888" name="Google Shape;888;p38"/>
          <p:cNvSpPr/>
          <p:nvPr/>
        </p:nvSpPr>
        <p:spPr>
          <a:xfrm>
            <a:off x="0" y="0"/>
            <a:ext cx="9144000" cy="5143500"/>
          </a:xfrm>
          <a:prstGeom prst="rect">
            <a:avLst/>
          </a:prstGeom>
          <a:gradFill>
            <a:gsLst>
              <a:gs pos="0">
                <a:schemeClr val="dk2"/>
              </a:gs>
              <a:gs pos="31000">
                <a:schemeClr val="dk2"/>
              </a:gs>
              <a:gs pos="92000">
                <a:srgbClr val="000000">
                  <a:alpha val="47843"/>
                </a:srgbClr>
              </a:gs>
              <a:gs pos="100000">
                <a:srgbClr val="000000">
                  <a:alpha val="47843"/>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pic>
        <p:nvPicPr>
          <p:cNvPr id="889" name="Google Shape;889;p38"/>
          <p:cNvPicPr preferRelativeResize="0"/>
          <p:nvPr/>
        </p:nvPicPr>
        <p:blipFill rotWithShape="1">
          <a:blip r:embed="rId3">
            <a:alphaModFix/>
          </a:blip>
          <a:srcRect t="7482" b="7481"/>
          <a:stretch/>
        </p:blipFill>
        <p:spPr>
          <a:xfrm>
            <a:off x="239775" y="180125"/>
            <a:ext cx="1524798" cy="677125"/>
          </a:xfrm>
          <a:prstGeom prst="rect">
            <a:avLst/>
          </a:prstGeom>
          <a:noFill/>
          <a:ln>
            <a:noFill/>
          </a:ln>
        </p:spPr>
      </p:pic>
      <p:sp>
        <p:nvSpPr>
          <p:cNvPr id="890" name="Google Shape;890;p38"/>
          <p:cNvSpPr/>
          <p:nvPr/>
        </p:nvSpPr>
        <p:spPr>
          <a:xfrm rot="5400000">
            <a:off x="3384450" y="-1330530"/>
            <a:ext cx="2325900" cy="9193200"/>
          </a:xfrm>
          <a:prstGeom prst="round2SameRect">
            <a:avLst>
              <a:gd name="adj1" fmla="val 2698"/>
              <a:gd name="adj2" fmla="val 0"/>
            </a:avLst>
          </a:prstGeom>
          <a:gradFill>
            <a:gsLst>
              <a:gs pos="0">
                <a:srgbClr val="2B2C2C"/>
              </a:gs>
              <a:gs pos="66000">
                <a:srgbClr val="1C1D1D">
                  <a:alpha val="90196"/>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sp>
        <p:nvSpPr>
          <p:cNvPr id="891" name="Google Shape;891;p38"/>
          <p:cNvSpPr/>
          <p:nvPr/>
        </p:nvSpPr>
        <p:spPr>
          <a:xfrm rot="-5400000">
            <a:off x="5120327" y="540189"/>
            <a:ext cx="4188600" cy="3858600"/>
          </a:xfrm>
          <a:prstGeom prst="round2SameRect">
            <a:avLst>
              <a:gd name="adj1" fmla="val 1384"/>
              <a:gd name="adj2" fmla="val 0"/>
            </a:avLst>
          </a:prstGeom>
          <a:solidFill>
            <a:srgbClr val="FC00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2" name="Google Shape;892;p38"/>
          <p:cNvSpPr txBox="1">
            <a:spLocks noGrp="1"/>
          </p:cNvSpPr>
          <p:nvPr>
            <p:ph type="body" idx="1"/>
          </p:nvPr>
        </p:nvSpPr>
        <p:spPr>
          <a:xfrm>
            <a:off x="462719" y="689377"/>
            <a:ext cx="3457200" cy="91380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800"/>
              </a:spcBef>
              <a:spcAft>
                <a:spcPts val="0"/>
              </a:spcAft>
              <a:buSzPts val="2800"/>
              <a:buNone/>
              <a:defRPr sz="28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3" name="Google Shape;893;p38"/>
          <p:cNvSpPr txBox="1">
            <a:spLocks noGrp="1"/>
          </p:cNvSpPr>
          <p:nvPr>
            <p:ph type="body" idx="2"/>
          </p:nvPr>
        </p:nvSpPr>
        <p:spPr>
          <a:xfrm>
            <a:off x="6016559" y="716187"/>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4" name="Google Shape;894;p38"/>
          <p:cNvSpPr txBox="1">
            <a:spLocks noGrp="1"/>
          </p:cNvSpPr>
          <p:nvPr>
            <p:ph type="body" idx="3"/>
          </p:nvPr>
        </p:nvSpPr>
        <p:spPr>
          <a:xfrm>
            <a:off x="6016559" y="1319614"/>
            <a:ext cx="2408100" cy="558900"/>
          </a:xfrm>
          <a:prstGeom prst="rect">
            <a:avLst/>
          </a:prstGeom>
          <a:noFill/>
          <a:ln>
            <a:noFill/>
          </a:ln>
        </p:spPr>
        <p:txBody>
          <a:bodyPr spcFirstLastPara="1" wrap="square" lIns="91425" tIns="0" rIns="91425" bIns="45700" anchor="t" anchorCtr="0">
            <a:normAutofit/>
          </a:bodyPr>
          <a:lstStyle>
            <a:lvl1pPr marL="457200" lvl="0" indent="-228600" algn="ctr">
              <a:lnSpc>
                <a:spcPct val="90000"/>
              </a:lnSpc>
              <a:spcBef>
                <a:spcPts val="800"/>
              </a:spcBef>
              <a:spcAft>
                <a:spcPts val="0"/>
              </a:spcAft>
              <a:buSzPts val="1400"/>
              <a:buNone/>
              <a:defRPr sz="1400" b="1" i="0" u="none" strike="noStrike" cap="none">
                <a:solidFill>
                  <a:schemeClr val="dk2"/>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5" name="Google Shape;895;p38"/>
          <p:cNvSpPr txBox="1">
            <a:spLocks noGrp="1"/>
          </p:cNvSpPr>
          <p:nvPr>
            <p:ph type="body" idx="4"/>
          </p:nvPr>
        </p:nvSpPr>
        <p:spPr>
          <a:xfrm>
            <a:off x="6016559" y="1958919"/>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6" name="Google Shape;896;p38"/>
          <p:cNvSpPr txBox="1">
            <a:spLocks noGrp="1"/>
          </p:cNvSpPr>
          <p:nvPr>
            <p:ph type="body" idx="5"/>
          </p:nvPr>
        </p:nvSpPr>
        <p:spPr>
          <a:xfrm>
            <a:off x="6016559" y="2562346"/>
            <a:ext cx="2408100" cy="558900"/>
          </a:xfrm>
          <a:prstGeom prst="rect">
            <a:avLst/>
          </a:prstGeom>
          <a:noFill/>
          <a:ln>
            <a:noFill/>
          </a:ln>
        </p:spPr>
        <p:txBody>
          <a:bodyPr spcFirstLastPara="1" wrap="square" lIns="91425" tIns="0" rIns="91425" bIns="45700" anchor="t" anchorCtr="0">
            <a:normAutofit/>
          </a:bodyPr>
          <a:lstStyle>
            <a:lvl1pPr marL="457200" lvl="0" indent="-228600" algn="ctr">
              <a:lnSpc>
                <a:spcPct val="90000"/>
              </a:lnSpc>
              <a:spcBef>
                <a:spcPts val="800"/>
              </a:spcBef>
              <a:spcAft>
                <a:spcPts val="0"/>
              </a:spcAft>
              <a:buSzPts val="1400"/>
              <a:buNone/>
              <a:defRPr sz="1400" b="1" i="0" u="none" strike="noStrike" cap="none">
                <a:solidFill>
                  <a:schemeClr val="dk2"/>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7" name="Google Shape;897;p38"/>
          <p:cNvSpPr txBox="1">
            <a:spLocks noGrp="1"/>
          </p:cNvSpPr>
          <p:nvPr>
            <p:ph type="body" idx="6"/>
          </p:nvPr>
        </p:nvSpPr>
        <p:spPr>
          <a:xfrm>
            <a:off x="6016559" y="3200448"/>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8" name="Google Shape;898;p38"/>
          <p:cNvSpPr>
            <a:spLocks noGrp="1"/>
          </p:cNvSpPr>
          <p:nvPr>
            <p:ph type="pic" idx="7"/>
          </p:nvPr>
        </p:nvSpPr>
        <p:spPr>
          <a:xfrm>
            <a:off x="439270" y="2298832"/>
            <a:ext cx="2536800" cy="472500"/>
          </a:xfrm>
          <a:prstGeom prst="rect">
            <a:avLst/>
          </a:prstGeom>
          <a:noFill/>
          <a:ln>
            <a:noFill/>
          </a:ln>
        </p:spPr>
      </p:sp>
      <p:sp>
        <p:nvSpPr>
          <p:cNvPr id="899" name="Google Shape;899;p38"/>
          <p:cNvSpPr txBox="1">
            <a:spLocks noGrp="1"/>
          </p:cNvSpPr>
          <p:nvPr>
            <p:ph type="body" idx="8"/>
          </p:nvPr>
        </p:nvSpPr>
        <p:spPr>
          <a:xfrm>
            <a:off x="445407" y="2843132"/>
            <a:ext cx="3868800" cy="93510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800"/>
              </a:spcBef>
              <a:spcAft>
                <a:spcPts val="0"/>
              </a:spcAft>
              <a:buSzPts val="1700"/>
              <a:buNone/>
              <a:defRPr sz="1700"/>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0" name="Google Shape;900;p38"/>
          <p:cNvSpPr txBox="1">
            <a:spLocks noGrp="1"/>
          </p:cNvSpPr>
          <p:nvPr>
            <p:ph type="body" idx="9"/>
          </p:nvPr>
        </p:nvSpPr>
        <p:spPr>
          <a:xfrm>
            <a:off x="445407" y="3924171"/>
            <a:ext cx="3868800" cy="32730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800"/>
              </a:spcBef>
              <a:spcAft>
                <a:spcPts val="0"/>
              </a:spcAft>
              <a:buSzPts val="1050"/>
              <a:buNone/>
              <a:defRPr sz="1050" b="1" i="0" u="none" strike="noStrike" cap="none">
                <a:solidFill>
                  <a:schemeClr val="lt1"/>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01" name="Google Shape;901;p38"/>
          <p:cNvPicPr preferRelativeResize="0"/>
          <p:nvPr/>
        </p:nvPicPr>
        <p:blipFill rotWithShape="1">
          <a:blip r:embed="rId4">
            <a:alphaModFix amt="40000"/>
          </a:blip>
          <a:srcRect/>
          <a:stretch/>
        </p:blipFill>
        <p:spPr>
          <a:xfrm>
            <a:off x="125550" y="4967910"/>
            <a:ext cx="1597018" cy="95125"/>
          </a:xfrm>
          <a:prstGeom prst="rect">
            <a:avLst/>
          </a:prstGeom>
          <a:noFill/>
          <a:ln>
            <a:noFill/>
          </a:ln>
        </p:spPr>
      </p:pic>
    </p:spTree>
    <p:extLst>
      <p:ext uri="{BB962C8B-B14F-4D97-AF65-F5344CB8AC3E}">
        <p14:creationId xmlns:p14="http://schemas.microsoft.com/office/powerpoint/2010/main" val="679951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022 Left Title ">
  <p:cSld name="2022 Left Title ">
    <p:spTree>
      <p:nvGrpSpPr>
        <p:cNvPr id="1" name="Shape 1146"/>
        <p:cNvGrpSpPr/>
        <p:nvPr/>
      </p:nvGrpSpPr>
      <p:grpSpPr>
        <a:xfrm>
          <a:off x="0" y="0"/>
          <a:ext cx="0" cy="0"/>
          <a:chOff x="0" y="0"/>
          <a:chExt cx="0" cy="0"/>
        </a:xfrm>
      </p:grpSpPr>
      <p:sp>
        <p:nvSpPr>
          <p:cNvPr id="1147" name="Google Shape;1147;p40"/>
          <p:cNvSpPr txBox="1">
            <a:spLocks noGrp="1"/>
          </p:cNvSpPr>
          <p:nvPr>
            <p:ph type="title"/>
          </p:nvPr>
        </p:nvSpPr>
        <p:spPr>
          <a:xfrm>
            <a:off x="290557" y="330574"/>
            <a:ext cx="3275700" cy="563100"/>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400"/>
              <a:buFont typeface="Arial"/>
              <a:buNone/>
              <a:defRPr sz="3400" b="0" i="0">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9046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01"/>
        <p:cNvGrpSpPr/>
        <p:nvPr/>
      </p:nvGrpSpPr>
      <p:grpSpPr>
        <a:xfrm>
          <a:off x="0" y="0"/>
          <a:ext cx="0" cy="0"/>
          <a:chOff x="0" y="0"/>
          <a:chExt cx="0" cy="0"/>
        </a:xfrm>
      </p:grpSpPr>
      <p:pic>
        <p:nvPicPr>
          <p:cNvPr id="2" name="Google Shape;119;p25">
            <a:extLst>
              <a:ext uri="{FF2B5EF4-FFF2-40B4-BE49-F238E27FC236}">
                <a16:creationId xmlns:a16="http://schemas.microsoft.com/office/drawing/2014/main" id="{67BC28DD-1C7C-DE06-933B-FD456D2EFA52}"/>
              </a:ext>
            </a:extLst>
          </p:cNvPr>
          <p:cNvPicPr preferRelativeResize="0"/>
          <p:nvPr userDrawn="1"/>
        </p:nvPicPr>
        <p:blipFill rotWithShape="1">
          <a:blip r:embed="rId2">
            <a:alphaModFix/>
          </a:blip>
          <a:srcRect/>
          <a:stretch/>
        </p:blipFill>
        <p:spPr>
          <a:xfrm>
            <a:off x="8583239" y="-11"/>
            <a:ext cx="328000" cy="3974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 Content">
  <p:cSld name="1_1 Content">
    <p:spTree>
      <p:nvGrpSpPr>
        <p:cNvPr id="1" name="Shape 202"/>
        <p:cNvGrpSpPr/>
        <p:nvPr/>
      </p:nvGrpSpPr>
      <p:grpSpPr>
        <a:xfrm>
          <a:off x="0" y="0"/>
          <a:ext cx="0" cy="0"/>
          <a:chOff x="0" y="0"/>
          <a:chExt cx="0" cy="0"/>
        </a:xfrm>
      </p:grpSpPr>
      <p:grpSp>
        <p:nvGrpSpPr>
          <p:cNvPr id="203" name="Google Shape;203;p34"/>
          <p:cNvGrpSpPr/>
          <p:nvPr/>
        </p:nvGrpSpPr>
        <p:grpSpPr>
          <a:xfrm>
            <a:off x="1" y="0"/>
            <a:ext cx="9144106" cy="5143514"/>
            <a:chOff x="1" y="0"/>
            <a:chExt cx="9144106" cy="5143514"/>
          </a:xfrm>
        </p:grpSpPr>
        <p:grpSp>
          <p:nvGrpSpPr>
            <p:cNvPr id="204" name="Google Shape;204;p34"/>
            <p:cNvGrpSpPr/>
            <p:nvPr/>
          </p:nvGrpSpPr>
          <p:grpSpPr>
            <a:xfrm>
              <a:off x="3950209" y="0"/>
              <a:ext cx="5193898" cy="5143506"/>
              <a:chOff x="3950209" y="0"/>
              <a:chExt cx="5193898" cy="5143506"/>
            </a:xfrm>
          </p:grpSpPr>
          <p:grpSp>
            <p:nvGrpSpPr>
              <p:cNvPr id="205" name="Google Shape;205;p34"/>
              <p:cNvGrpSpPr/>
              <p:nvPr/>
            </p:nvGrpSpPr>
            <p:grpSpPr>
              <a:xfrm>
                <a:off x="3950209" y="0"/>
                <a:ext cx="5193898" cy="5143506"/>
                <a:chOff x="3950209" y="0"/>
                <a:chExt cx="5193898" cy="5143506"/>
              </a:xfrm>
            </p:grpSpPr>
            <p:pic>
              <p:nvPicPr>
                <p:cNvPr id="206" name="Google Shape;206;p34"/>
                <p:cNvPicPr preferRelativeResize="0"/>
                <p:nvPr/>
              </p:nvPicPr>
              <p:blipFill rotWithShape="1">
                <a:blip r:embed="rId2">
                  <a:alphaModFix amt="50000"/>
                </a:blip>
                <a:srcRect l="-718" t="4194" r="60144" b="58950"/>
                <a:stretch/>
              </p:blipFill>
              <p:spPr>
                <a:xfrm>
                  <a:off x="3950209" y="0"/>
                  <a:ext cx="5193794" cy="5143506"/>
                </a:xfrm>
                <a:prstGeom prst="rect">
                  <a:avLst/>
                </a:prstGeom>
                <a:noFill/>
                <a:ln>
                  <a:noFill/>
                </a:ln>
              </p:spPr>
            </p:pic>
            <p:cxnSp>
              <p:nvCxnSpPr>
                <p:cNvPr id="207" name="Google Shape;207;p34"/>
                <p:cNvCxnSpPr/>
                <p:nvPr/>
              </p:nvCxnSpPr>
              <p:spPr>
                <a:xfrm rot="10800000" flipH="1">
                  <a:off x="7835807" y="787500"/>
                  <a:ext cx="1308300" cy="4356000"/>
                </a:xfrm>
                <a:prstGeom prst="straightConnector1">
                  <a:avLst/>
                </a:prstGeom>
                <a:noFill/>
                <a:ln w="9525" cap="flat" cmpd="sng">
                  <a:solidFill>
                    <a:srgbClr val="7F7F7F"/>
                  </a:solidFill>
                  <a:prstDash val="solid"/>
                  <a:round/>
                  <a:headEnd type="none" w="sm" len="sm"/>
                  <a:tailEnd type="none" w="sm" len="sm"/>
                </a:ln>
              </p:spPr>
            </p:cxnSp>
          </p:grpSp>
          <p:sp>
            <p:nvSpPr>
              <p:cNvPr id="208" name="Google Shape;208;p34"/>
              <p:cNvSpPr/>
              <p:nvPr/>
            </p:nvSpPr>
            <p:spPr>
              <a:xfrm rot="10800000">
                <a:off x="4431744" y="0"/>
                <a:ext cx="3864600" cy="5143500"/>
              </a:xfrm>
              <a:prstGeom prst="rect">
                <a:avLst/>
              </a:prstGeom>
              <a:gradFill>
                <a:gsLst>
                  <a:gs pos="0">
                    <a:srgbClr val="000000">
                      <a:alpha val="0"/>
                    </a:srgbClr>
                  </a:gs>
                  <a:gs pos="100000">
                    <a:srgbClr val="000000"/>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Karla"/>
                  <a:ea typeface="Karla"/>
                  <a:cs typeface="Karla"/>
                  <a:sym typeface="Karla"/>
                </a:endParaRPr>
              </a:p>
            </p:txBody>
          </p:sp>
        </p:grpSp>
        <p:sp>
          <p:nvSpPr>
            <p:cNvPr id="209" name="Google Shape;209;p34"/>
            <p:cNvSpPr/>
            <p:nvPr/>
          </p:nvSpPr>
          <p:spPr>
            <a:xfrm rot="5400000">
              <a:off x="3615301" y="-385186"/>
              <a:ext cx="1913400" cy="9144000"/>
            </a:xfrm>
            <a:prstGeom prst="rect">
              <a:avLst/>
            </a:prstGeom>
            <a:gradFill>
              <a:gsLst>
                <a:gs pos="0">
                  <a:srgbClr val="000000">
                    <a:alpha val="0"/>
                  </a:srgbClr>
                </a:gs>
                <a:gs pos="100000">
                  <a:srgbClr val="000000">
                    <a:alpha val="34117"/>
                  </a:srgbClr>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Karla"/>
                <a:ea typeface="Karla"/>
                <a:cs typeface="Karla"/>
                <a:sym typeface="Karla"/>
              </a:endParaRPr>
            </a:p>
          </p:txBody>
        </p:sp>
      </p:grpSp>
      <p:sp>
        <p:nvSpPr>
          <p:cNvPr id="210" name="Google Shape;210;p34"/>
          <p:cNvSpPr txBox="1">
            <a:spLocks noGrp="1"/>
          </p:cNvSpPr>
          <p:nvPr>
            <p:ph type="body" idx="1"/>
          </p:nvPr>
        </p:nvSpPr>
        <p:spPr>
          <a:xfrm>
            <a:off x="290556" y="1376363"/>
            <a:ext cx="8588400" cy="3187800"/>
          </a:xfrm>
          <a:prstGeom prst="rect">
            <a:avLst/>
          </a:prstGeom>
          <a:noFill/>
          <a:ln>
            <a:noFill/>
          </a:ln>
        </p:spPr>
        <p:txBody>
          <a:bodyPr spcFirstLastPara="1" wrap="square" lIns="68575" tIns="34275" rIns="68575" bIns="34275" anchor="t" anchorCtr="0">
            <a:normAutofit/>
          </a:bodyPr>
          <a:lstStyle>
            <a:lvl1pPr marL="457200" lvl="0" indent="-317500" algn="l">
              <a:lnSpc>
                <a:spcPct val="95000"/>
              </a:lnSpc>
              <a:spcBef>
                <a:spcPts val="800"/>
              </a:spcBef>
              <a:spcAft>
                <a:spcPts val="0"/>
              </a:spcAft>
              <a:buSzPts val="1400"/>
              <a:buChar char="▪"/>
              <a:defRPr/>
            </a:lvl1pPr>
            <a:lvl2pPr marL="914400" lvl="1" indent="-317500" algn="l">
              <a:lnSpc>
                <a:spcPct val="95000"/>
              </a:lnSpc>
              <a:spcBef>
                <a:spcPts val="800"/>
              </a:spcBef>
              <a:spcAft>
                <a:spcPts val="0"/>
              </a:spcAft>
              <a:buSzPts val="1400"/>
              <a:buChar char="▪"/>
              <a:defRPr/>
            </a:lvl2pPr>
            <a:lvl3pPr marL="1371600" lvl="2" indent="-317500" algn="l">
              <a:lnSpc>
                <a:spcPct val="95000"/>
              </a:lnSpc>
              <a:spcBef>
                <a:spcPts val="800"/>
              </a:spcBef>
              <a:spcAft>
                <a:spcPts val="0"/>
              </a:spcAft>
              <a:buSzPts val="1400"/>
              <a:buChar char="▪"/>
              <a:defRPr/>
            </a:lvl3pPr>
            <a:lvl4pPr marL="1828800" lvl="3" indent="-317500" algn="l">
              <a:lnSpc>
                <a:spcPct val="95000"/>
              </a:lnSpc>
              <a:spcBef>
                <a:spcPts val="800"/>
              </a:spcBef>
              <a:spcAft>
                <a:spcPts val="0"/>
              </a:spcAft>
              <a:buSzPts val="1400"/>
              <a:buChar char="▪"/>
              <a:defRPr/>
            </a:lvl4pPr>
            <a:lvl5pPr marL="2286000" lvl="4" indent="-317500" algn="l">
              <a:lnSpc>
                <a:spcPct val="95000"/>
              </a:lnSpc>
              <a:spcBef>
                <a:spcPts val="800"/>
              </a:spcBef>
              <a:spcAft>
                <a:spcPts val="0"/>
              </a:spcAft>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211" name="Google Shape;211;p34"/>
          <p:cNvSpPr txBox="1">
            <a:spLocks noGrp="1"/>
          </p:cNvSpPr>
          <p:nvPr>
            <p:ph type="ftr" idx="11"/>
          </p:nvPr>
        </p:nvSpPr>
        <p:spPr>
          <a:xfrm>
            <a:off x="290556" y="4715988"/>
            <a:ext cx="8097600" cy="273900"/>
          </a:xfrm>
          <a:prstGeom prst="rect">
            <a:avLst/>
          </a:prstGeom>
          <a:noFill/>
          <a:ln>
            <a:noFill/>
          </a:ln>
        </p:spPr>
        <p:txBody>
          <a:bodyPr spcFirstLastPara="1" wrap="square" lIns="67500" tIns="34275" rIns="68575" bIns="34275" anchor="b" anchorCtr="0">
            <a:noAutofit/>
          </a:bodyPr>
          <a:lstStyle>
            <a:lvl1pPr marR="0" lvl="0" algn="l" rtl="0">
              <a:lnSpc>
                <a:spcPct val="100000"/>
              </a:lnSpc>
              <a:spcBef>
                <a:spcPts val="0"/>
              </a:spcBef>
              <a:spcAft>
                <a:spcPts val="0"/>
              </a:spcAft>
              <a:buClr>
                <a:schemeClr val="lt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2" name="Google Shape;212;p34"/>
          <p:cNvSpPr txBox="1">
            <a:spLocks noGrp="1"/>
          </p:cNvSpPr>
          <p:nvPr>
            <p:ph type="title"/>
          </p:nvPr>
        </p:nvSpPr>
        <p:spPr>
          <a:xfrm>
            <a:off x="290557" y="550030"/>
            <a:ext cx="8588400" cy="7026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0"/>
              </a:spcBef>
              <a:spcAft>
                <a:spcPts val="0"/>
              </a:spcAft>
              <a:buClr>
                <a:schemeClr val="lt1"/>
              </a:buClr>
              <a:buSzPts val="1800"/>
              <a:buFont typeface="Quest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3" name="Google Shape;213;p34"/>
          <p:cNvSpPr/>
          <p:nvPr/>
        </p:nvSpPr>
        <p:spPr>
          <a:xfrm>
            <a:off x="8450469" y="4713902"/>
            <a:ext cx="355174" cy="279747"/>
          </a:xfrm>
          <a:custGeom>
            <a:avLst/>
            <a:gdLst/>
            <a:ahLst/>
            <a:cxnLst/>
            <a:rect l="l" t="t" r="r" b="b"/>
            <a:pathLst>
              <a:path w="772117" h="608146" extrusionOk="0">
                <a:moveTo>
                  <a:pt x="698881" y="428454"/>
                </a:moveTo>
                <a:cubicBezTo>
                  <a:pt x="711494" y="435374"/>
                  <a:pt x="722960" y="444024"/>
                  <a:pt x="732133" y="453826"/>
                </a:cubicBezTo>
                <a:cubicBezTo>
                  <a:pt x="732133" y="441140"/>
                  <a:pt x="733853" y="433644"/>
                  <a:pt x="698881" y="428454"/>
                </a:cubicBezTo>
                <a:close/>
                <a:moveTo>
                  <a:pt x="377820" y="393855"/>
                </a:moveTo>
                <a:cubicBezTo>
                  <a:pt x="413366" y="416921"/>
                  <a:pt x="456365" y="454404"/>
                  <a:pt x="526310" y="445754"/>
                </a:cubicBezTo>
                <a:cubicBezTo>
                  <a:pt x="596829" y="437681"/>
                  <a:pt x="643841" y="421535"/>
                  <a:pt x="733279" y="489003"/>
                </a:cubicBezTo>
                <a:cubicBezTo>
                  <a:pt x="705186" y="484390"/>
                  <a:pt x="675947" y="489003"/>
                  <a:pt x="650148" y="501689"/>
                </a:cubicBezTo>
                <a:cubicBezTo>
                  <a:pt x="613455" y="520142"/>
                  <a:pt x="598549" y="521296"/>
                  <a:pt x="580776" y="518989"/>
                </a:cubicBezTo>
                <a:cubicBezTo>
                  <a:pt x="585935" y="528793"/>
                  <a:pt x="596829" y="542055"/>
                  <a:pt x="631228" y="544362"/>
                </a:cubicBezTo>
                <a:cubicBezTo>
                  <a:pt x="665628" y="546669"/>
                  <a:pt x="681680" y="547822"/>
                  <a:pt x="663334" y="590494"/>
                </a:cubicBezTo>
                <a:cubicBezTo>
                  <a:pt x="663334" y="577808"/>
                  <a:pt x="660468" y="553012"/>
                  <a:pt x="627215" y="557048"/>
                </a:cubicBezTo>
                <a:cubicBezTo>
                  <a:pt x="593389" y="561085"/>
                  <a:pt x="585935" y="591648"/>
                  <a:pt x="622055" y="607218"/>
                </a:cubicBezTo>
                <a:cubicBezTo>
                  <a:pt x="610588" y="609524"/>
                  <a:pt x="585362" y="611254"/>
                  <a:pt x="567590" y="563968"/>
                </a:cubicBezTo>
                <a:cubicBezTo>
                  <a:pt x="555550" y="569158"/>
                  <a:pt x="536057" y="580115"/>
                  <a:pt x="501657" y="553588"/>
                </a:cubicBezTo>
                <a:cubicBezTo>
                  <a:pt x="510257" y="556472"/>
                  <a:pt x="519430" y="558202"/>
                  <a:pt x="528604" y="558202"/>
                </a:cubicBezTo>
                <a:cubicBezTo>
                  <a:pt x="497644" y="542055"/>
                  <a:pt x="470698" y="518989"/>
                  <a:pt x="450059" y="490733"/>
                </a:cubicBezTo>
                <a:cubicBezTo>
                  <a:pt x="464965" y="501689"/>
                  <a:pt x="481018" y="512646"/>
                  <a:pt x="497644" y="514953"/>
                </a:cubicBezTo>
                <a:cubicBezTo>
                  <a:pt x="460379" y="471703"/>
                  <a:pt x="420819" y="431337"/>
                  <a:pt x="377820" y="393855"/>
                </a:cubicBezTo>
                <a:close/>
                <a:moveTo>
                  <a:pt x="173144" y="343110"/>
                </a:moveTo>
                <a:cubicBezTo>
                  <a:pt x="199517" y="362139"/>
                  <a:pt x="252837" y="401352"/>
                  <a:pt x="307875" y="397316"/>
                </a:cubicBezTo>
                <a:cubicBezTo>
                  <a:pt x="299275" y="385206"/>
                  <a:pt x="283796" y="375403"/>
                  <a:pt x="266023" y="365599"/>
                </a:cubicBezTo>
                <a:cubicBezTo>
                  <a:pt x="287236" y="370789"/>
                  <a:pt x="350301" y="386359"/>
                  <a:pt x="432860" y="472281"/>
                </a:cubicBezTo>
                <a:cubicBezTo>
                  <a:pt x="397887" y="455558"/>
                  <a:pt x="360621" y="443448"/>
                  <a:pt x="322782" y="434798"/>
                </a:cubicBezTo>
                <a:cubicBezTo>
                  <a:pt x="266023" y="420382"/>
                  <a:pt x="210411" y="390396"/>
                  <a:pt x="173144" y="343110"/>
                </a:cubicBezTo>
                <a:close/>
                <a:moveTo>
                  <a:pt x="28666" y="107835"/>
                </a:moveTo>
                <a:cubicBezTo>
                  <a:pt x="95746" y="179340"/>
                  <a:pt x="169704" y="217399"/>
                  <a:pt x="212703" y="241619"/>
                </a:cubicBezTo>
                <a:cubicBezTo>
                  <a:pt x="306728" y="292364"/>
                  <a:pt x="330807" y="328117"/>
                  <a:pt x="342847" y="355796"/>
                </a:cubicBezTo>
                <a:cubicBezTo>
                  <a:pt x="298128" y="301014"/>
                  <a:pt x="235636" y="281985"/>
                  <a:pt x="198944" y="261225"/>
                </a:cubicBezTo>
                <a:cubicBezTo>
                  <a:pt x="65933" y="190296"/>
                  <a:pt x="34973" y="133208"/>
                  <a:pt x="28666" y="107835"/>
                </a:cubicBezTo>
                <a:close/>
                <a:moveTo>
                  <a:pt x="122118" y="23066"/>
                </a:moveTo>
                <a:cubicBezTo>
                  <a:pt x="178304" y="92841"/>
                  <a:pt x="251116" y="159156"/>
                  <a:pt x="434579" y="212208"/>
                </a:cubicBezTo>
                <a:cubicBezTo>
                  <a:pt x="664481" y="276794"/>
                  <a:pt x="647281" y="311969"/>
                  <a:pt x="630655" y="352912"/>
                </a:cubicBezTo>
                <a:cubicBezTo>
                  <a:pt x="618042" y="382321"/>
                  <a:pt x="632375" y="385781"/>
                  <a:pt x="638108" y="388088"/>
                </a:cubicBezTo>
                <a:cubicBezTo>
                  <a:pt x="667348" y="399621"/>
                  <a:pt x="744746" y="414038"/>
                  <a:pt x="740159" y="446907"/>
                </a:cubicBezTo>
                <a:cubicBezTo>
                  <a:pt x="749333" y="456133"/>
                  <a:pt x="782585" y="491886"/>
                  <a:pt x="768826" y="517258"/>
                </a:cubicBezTo>
                <a:cubicBezTo>
                  <a:pt x="756786" y="497652"/>
                  <a:pt x="701747" y="446330"/>
                  <a:pt x="634668" y="435950"/>
                </a:cubicBezTo>
                <a:cubicBezTo>
                  <a:pt x="567590" y="425571"/>
                  <a:pt x="506818" y="448060"/>
                  <a:pt x="456365" y="414614"/>
                </a:cubicBezTo>
                <a:cubicBezTo>
                  <a:pt x="413940" y="383474"/>
                  <a:pt x="406487" y="371941"/>
                  <a:pt x="363487" y="301013"/>
                </a:cubicBezTo>
                <a:cubicBezTo>
                  <a:pt x="343994" y="269297"/>
                  <a:pt x="341127" y="239311"/>
                  <a:pt x="275195" y="185682"/>
                </a:cubicBezTo>
                <a:cubicBezTo>
                  <a:pt x="209264" y="132053"/>
                  <a:pt x="147918" y="103221"/>
                  <a:pt x="122118" y="23066"/>
                </a:cubicBezTo>
                <a:close/>
                <a:moveTo>
                  <a:pt x="0" y="0"/>
                </a:moveTo>
                <a:cubicBezTo>
                  <a:pt x="91159" y="100338"/>
                  <a:pt x="160531" y="140127"/>
                  <a:pt x="208116" y="171266"/>
                </a:cubicBezTo>
                <a:cubicBezTo>
                  <a:pt x="305008" y="233545"/>
                  <a:pt x="325648" y="275641"/>
                  <a:pt x="337114" y="308510"/>
                </a:cubicBezTo>
                <a:cubicBezTo>
                  <a:pt x="290675" y="241618"/>
                  <a:pt x="228756" y="221435"/>
                  <a:pt x="181171" y="189143"/>
                </a:cubicBezTo>
                <a:cubicBezTo>
                  <a:pt x="35547" y="97454"/>
                  <a:pt x="6307" y="27102"/>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Karla"/>
              <a:ea typeface="Karla"/>
              <a:cs typeface="Karla"/>
              <a:sym typeface="Karl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Picture">
  <p:cSld name="BIG_NUMBER_1_1">
    <p:bg>
      <p:bgPr>
        <a:solidFill>
          <a:srgbClr val="000000"/>
        </a:solidFill>
        <a:effectLst/>
      </p:bgPr>
    </p:bg>
    <p:spTree>
      <p:nvGrpSpPr>
        <p:cNvPr id="1" name="Shape 36"/>
        <p:cNvGrpSpPr/>
        <p:nvPr/>
      </p:nvGrpSpPr>
      <p:grpSpPr>
        <a:xfrm>
          <a:off x="0" y="0"/>
          <a:ext cx="0" cy="0"/>
          <a:chOff x="0" y="0"/>
          <a:chExt cx="0" cy="0"/>
        </a:xfrm>
      </p:grpSpPr>
      <p:sp>
        <p:nvSpPr>
          <p:cNvPr id="37" name="Google Shape;37;p44"/>
          <p:cNvSpPr/>
          <p:nvPr/>
        </p:nvSpPr>
        <p:spPr>
          <a:xfrm>
            <a:off x="-116600" y="0"/>
            <a:ext cx="92607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sp>
        <p:nvSpPr>
          <p:cNvPr id="38" name="Google Shape;38;p44"/>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39" name="Google Shape;39;p44"/>
          <p:cNvSpPr txBox="1">
            <a:spLocks noGrp="1"/>
          </p:cNvSpPr>
          <p:nvPr>
            <p:ph type="title"/>
          </p:nvPr>
        </p:nvSpPr>
        <p:spPr>
          <a:xfrm>
            <a:off x="514000" y="1992900"/>
            <a:ext cx="7999500" cy="2583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44"/>
          <p:cNvSpPr txBox="1"/>
          <p:nvPr/>
        </p:nvSpPr>
        <p:spPr>
          <a:xfrm>
            <a:off x="169850" y="3720125"/>
            <a:ext cx="2241300" cy="119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ed Hat Display"/>
                <a:ea typeface="Red Hat Display"/>
                <a:cs typeface="Red Hat Display"/>
                <a:sym typeface="Red Hat Display"/>
              </a:rPr>
              <a:t>Place your photo over this gray space. Ensure you cover the entirety of it</a:t>
            </a:r>
            <a:endParaRPr sz="1800" b="0" i="0" u="none" strike="noStrike" cap="none">
              <a:solidFill>
                <a:schemeClr val="dk1"/>
              </a:solidFill>
              <a:latin typeface="Red Hat Display"/>
              <a:ea typeface="Red Hat Display"/>
              <a:cs typeface="Red Hat Display"/>
              <a:sym typeface="Red Hat Display"/>
            </a:endParaRPr>
          </a:p>
        </p:txBody>
      </p:sp>
      <p:pic>
        <p:nvPicPr>
          <p:cNvPr id="41" name="Google Shape;41;p44"/>
          <p:cNvPicPr preferRelativeResize="0"/>
          <p:nvPr/>
        </p:nvPicPr>
        <p:blipFill rotWithShape="1">
          <a:blip r:embed="rId2">
            <a:alphaModFix/>
          </a:blip>
          <a:srcRect/>
          <a:stretch/>
        </p:blipFill>
        <p:spPr>
          <a:xfrm>
            <a:off x="7958550" y="4831000"/>
            <a:ext cx="687025" cy="12302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 Maximalist" type="title">
  <p:cSld name="TITLE">
    <p:bg>
      <p:bgPr>
        <a:solidFill>
          <a:srgbClr val="000000"/>
        </a:solidFill>
        <a:effectLst/>
      </p:bgPr>
    </p:bg>
    <p:spTree>
      <p:nvGrpSpPr>
        <p:cNvPr id="1" name="Shape 214"/>
        <p:cNvGrpSpPr/>
        <p:nvPr/>
      </p:nvGrpSpPr>
      <p:grpSpPr>
        <a:xfrm>
          <a:off x="0" y="0"/>
          <a:ext cx="0" cy="0"/>
          <a:chOff x="0" y="0"/>
          <a:chExt cx="0" cy="0"/>
        </a:xfrm>
      </p:grpSpPr>
      <p:sp>
        <p:nvSpPr>
          <p:cNvPr id="215" name="Google Shape;215;p78"/>
          <p:cNvSpPr txBox="1">
            <a:spLocks noGrp="1"/>
          </p:cNvSpPr>
          <p:nvPr>
            <p:ph type="ctrTitle"/>
          </p:nvPr>
        </p:nvSpPr>
        <p:spPr>
          <a:xfrm>
            <a:off x="672075" y="1834975"/>
            <a:ext cx="43155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100"/>
              <a:buFont typeface="Red Hat Display"/>
              <a:buNone/>
              <a:defRPr sz="4100" b="1">
                <a:latin typeface="Red Hat Display"/>
                <a:ea typeface="Red Hat Display"/>
                <a:cs typeface="Red Hat Display"/>
                <a:sym typeface="Red Hat Display"/>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16" name="Google Shape;216;p78"/>
          <p:cNvSpPr txBox="1">
            <a:spLocks noGrp="1"/>
          </p:cNvSpPr>
          <p:nvPr>
            <p:ph type="subTitle" idx="1"/>
          </p:nvPr>
        </p:nvSpPr>
        <p:spPr>
          <a:xfrm>
            <a:off x="730025" y="3931375"/>
            <a:ext cx="85206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900"/>
              <a:buFont typeface="Inter"/>
              <a:buNone/>
              <a:defRPr sz="1900" b="0">
                <a:latin typeface="Inter"/>
                <a:ea typeface="Inter"/>
                <a:cs typeface="Inter"/>
                <a:sym typeface="Inter"/>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217" name="Google Shape;217;p78"/>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218" name="Google Shape;218;p78"/>
          <p:cNvPicPr preferRelativeResize="0"/>
          <p:nvPr/>
        </p:nvPicPr>
        <p:blipFill rotWithShape="1">
          <a:blip r:embed="rId2">
            <a:alphaModFix/>
          </a:blip>
          <a:srcRect/>
          <a:stretch/>
        </p:blipFill>
        <p:spPr>
          <a:xfrm>
            <a:off x="5497117" y="0"/>
            <a:ext cx="5981809" cy="5143498"/>
          </a:xfrm>
          <a:prstGeom prst="rect">
            <a:avLst/>
          </a:prstGeom>
          <a:noFill/>
          <a:ln>
            <a:noFill/>
          </a:ln>
        </p:spPr>
      </p:pic>
      <p:pic>
        <p:nvPicPr>
          <p:cNvPr id="219" name="Google Shape;219;p78"/>
          <p:cNvPicPr preferRelativeResize="0"/>
          <p:nvPr/>
        </p:nvPicPr>
        <p:blipFill rotWithShape="1">
          <a:blip r:embed="rId3">
            <a:alphaModFix/>
          </a:blip>
          <a:srcRect/>
          <a:stretch/>
        </p:blipFill>
        <p:spPr>
          <a:xfrm>
            <a:off x="256300" y="232500"/>
            <a:ext cx="1585150" cy="2863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reak Slide">
  <p:cSld name="TITLE_1">
    <p:bg>
      <p:bgPr>
        <a:solidFill>
          <a:srgbClr val="EC0000"/>
        </a:solidFill>
        <a:effectLst/>
      </p:bgPr>
    </p:bg>
    <p:spTree>
      <p:nvGrpSpPr>
        <p:cNvPr id="1" name="Shape 220"/>
        <p:cNvGrpSpPr/>
        <p:nvPr/>
      </p:nvGrpSpPr>
      <p:grpSpPr>
        <a:xfrm>
          <a:off x="0" y="0"/>
          <a:ext cx="0" cy="0"/>
          <a:chOff x="0" y="0"/>
          <a:chExt cx="0" cy="0"/>
        </a:xfrm>
      </p:grpSpPr>
      <p:sp>
        <p:nvSpPr>
          <p:cNvPr id="221" name="Google Shape;221;p79"/>
          <p:cNvSpPr txBox="1">
            <a:spLocks noGrp="1"/>
          </p:cNvSpPr>
          <p:nvPr>
            <p:ph type="ctrTitle"/>
          </p:nvPr>
        </p:nvSpPr>
        <p:spPr>
          <a:xfrm>
            <a:off x="672075" y="2224650"/>
            <a:ext cx="53082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800"/>
              <a:buFont typeface="Red Hat Display"/>
              <a:buNone/>
              <a:defRPr sz="4800" b="1">
                <a:solidFill>
                  <a:schemeClr val="dk1"/>
                </a:solidFill>
                <a:latin typeface="Red Hat Display"/>
                <a:ea typeface="Red Hat Display"/>
                <a:cs typeface="Red Hat Display"/>
                <a:sym typeface="Red Hat Display"/>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pic>
        <p:nvPicPr>
          <p:cNvPr id="222" name="Google Shape;222;p79"/>
          <p:cNvPicPr preferRelativeResize="0"/>
          <p:nvPr/>
        </p:nvPicPr>
        <p:blipFill rotWithShape="1">
          <a:blip r:embed="rId2">
            <a:alphaModFix/>
          </a:blip>
          <a:srcRect l="612" t="38475" r="621" b="18533"/>
          <a:stretch/>
        </p:blipFill>
        <p:spPr>
          <a:xfrm>
            <a:off x="0" y="0"/>
            <a:ext cx="9144003" cy="1883351"/>
          </a:xfrm>
          <a:prstGeom prst="rect">
            <a:avLst/>
          </a:prstGeom>
          <a:noFill/>
          <a:ln>
            <a:noFill/>
          </a:ln>
        </p:spPr>
      </p:pic>
      <p:pic>
        <p:nvPicPr>
          <p:cNvPr id="223" name="Google Shape;223;p79"/>
          <p:cNvPicPr preferRelativeResize="0"/>
          <p:nvPr/>
        </p:nvPicPr>
        <p:blipFill rotWithShape="1">
          <a:blip r:embed="rId3">
            <a:alphaModFix/>
          </a:blip>
          <a:srcRect/>
          <a:stretch/>
        </p:blipFill>
        <p:spPr>
          <a:xfrm>
            <a:off x="7961475" y="4831525"/>
            <a:ext cx="681175" cy="12198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ody - Split Screen">
  <p:cSld name="SECTION_TITLE_AND_DESCRIPTION">
    <p:bg>
      <p:bgPr>
        <a:solidFill>
          <a:srgbClr val="000000"/>
        </a:solidFill>
        <a:effectLst/>
      </p:bgPr>
    </p:bg>
    <p:spTree>
      <p:nvGrpSpPr>
        <p:cNvPr id="1" name="Shape 224"/>
        <p:cNvGrpSpPr/>
        <p:nvPr/>
      </p:nvGrpSpPr>
      <p:grpSpPr>
        <a:xfrm>
          <a:off x="0" y="0"/>
          <a:ext cx="0" cy="0"/>
          <a:chOff x="0" y="0"/>
          <a:chExt cx="0" cy="0"/>
        </a:xfrm>
      </p:grpSpPr>
      <p:sp>
        <p:nvSpPr>
          <p:cNvPr id="225" name="Google Shape;225;p80"/>
          <p:cNvSpPr/>
          <p:nvPr/>
        </p:nvSpPr>
        <p:spPr>
          <a:xfrm>
            <a:off x="5286300" y="931975"/>
            <a:ext cx="3857700" cy="4211400"/>
          </a:xfrm>
          <a:prstGeom prst="rect">
            <a:avLst/>
          </a:prstGeom>
          <a:solidFill>
            <a:srgbClr val="E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80"/>
          <p:cNvSpPr txBox="1">
            <a:spLocks noGrp="1"/>
          </p:cNvSpPr>
          <p:nvPr>
            <p:ph type="title"/>
          </p:nvPr>
        </p:nvSpPr>
        <p:spPr>
          <a:xfrm>
            <a:off x="720150" y="960525"/>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500"/>
              <a:buNone/>
              <a:defRPr sz="35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27" name="Google Shape;227;p80"/>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228" name="Google Shape;228;p80"/>
          <p:cNvSpPr txBox="1"/>
          <p:nvPr/>
        </p:nvSpPr>
        <p:spPr>
          <a:xfrm>
            <a:off x="5675225" y="1181870"/>
            <a:ext cx="2125200" cy="32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a:p>
            <a:pPr marL="45720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3F3F3"/>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a:p>
            <a:pPr marL="45720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3F3F3"/>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p:txBody>
      </p:sp>
      <p:cxnSp>
        <p:nvCxnSpPr>
          <p:cNvPr id="229" name="Google Shape;229;p80"/>
          <p:cNvCxnSpPr/>
          <p:nvPr/>
        </p:nvCxnSpPr>
        <p:spPr>
          <a:xfrm>
            <a:off x="6091200" y="1599288"/>
            <a:ext cx="0" cy="370200"/>
          </a:xfrm>
          <a:prstGeom prst="straightConnector1">
            <a:avLst/>
          </a:prstGeom>
          <a:noFill/>
          <a:ln w="9525" cap="flat" cmpd="sng">
            <a:solidFill>
              <a:schemeClr val="lt1"/>
            </a:solidFill>
            <a:prstDash val="solid"/>
            <a:round/>
            <a:headEnd type="none" w="sm" len="sm"/>
            <a:tailEnd type="none" w="sm" len="sm"/>
          </a:ln>
        </p:spPr>
      </p:cxnSp>
      <p:cxnSp>
        <p:nvCxnSpPr>
          <p:cNvPr id="230" name="Google Shape;230;p80"/>
          <p:cNvCxnSpPr/>
          <p:nvPr/>
        </p:nvCxnSpPr>
        <p:spPr>
          <a:xfrm>
            <a:off x="6091200" y="2442813"/>
            <a:ext cx="0" cy="370200"/>
          </a:xfrm>
          <a:prstGeom prst="straightConnector1">
            <a:avLst/>
          </a:prstGeom>
          <a:noFill/>
          <a:ln w="9525" cap="flat" cmpd="sng">
            <a:solidFill>
              <a:schemeClr val="lt1"/>
            </a:solidFill>
            <a:prstDash val="solid"/>
            <a:round/>
            <a:headEnd type="none" w="sm" len="sm"/>
            <a:tailEnd type="none" w="sm" len="sm"/>
          </a:ln>
        </p:spPr>
      </p:cxnSp>
      <p:cxnSp>
        <p:nvCxnSpPr>
          <p:cNvPr id="231" name="Google Shape;231;p80"/>
          <p:cNvCxnSpPr/>
          <p:nvPr/>
        </p:nvCxnSpPr>
        <p:spPr>
          <a:xfrm>
            <a:off x="6091200" y="3286338"/>
            <a:ext cx="0" cy="370200"/>
          </a:xfrm>
          <a:prstGeom prst="straightConnector1">
            <a:avLst/>
          </a:prstGeom>
          <a:noFill/>
          <a:ln w="9525" cap="flat" cmpd="sng">
            <a:solidFill>
              <a:schemeClr val="lt1"/>
            </a:solidFill>
            <a:prstDash val="solid"/>
            <a:round/>
            <a:headEnd type="none" w="sm" len="sm"/>
            <a:tailEnd type="none" w="sm" len="sm"/>
          </a:ln>
        </p:spPr>
      </p:cxnSp>
      <p:pic>
        <p:nvPicPr>
          <p:cNvPr id="232" name="Google Shape;232;p80"/>
          <p:cNvPicPr preferRelativeResize="0"/>
          <p:nvPr/>
        </p:nvPicPr>
        <p:blipFill rotWithShape="1">
          <a:blip r:embed="rId2">
            <a:alphaModFix/>
          </a:blip>
          <a:srcRect/>
          <a:stretch/>
        </p:blipFill>
        <p:spPr>
          <a:xfrm>
            <a:off x="7961475" y="4831525"/>
            <a:ext cx="681175" cy="121986"/>
          </a:xfrm>
          <a:prstGeom prst="rect">
            <a:avLst/>
          </a:prstGeom>
          <a:noFill/>
          <a:ln>
            <a:noFill/>
          </a:ln>
        </p:spPr>
      </p:pic>
      <p:sp>
        <p:nvSpPr>
          <p:cNvPr id="233" name="Google Shape;233;p80"/>
          <p:cNvSpPr/>
          <p:nvPr/>
        </p:nvSpPr>
        <p:spPr>
          <a:xfrm>
            <a:off x="5286300" y="0"/>
            <a:ext cx="3487800" cy="1058700"/>
          </a:xfrm>
          <a:prstGeom prst="rect">
            <a:avLst/>
          </a:prstGeom>
          <a:solidFill>
            <a:srgbClr val="E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ody - Platform">
  <p:cSld name="CAPTION_ONLY_1">
    <p:bg>
      <p:bgPr>
        <a:solidFill>
          <a:srgbClr val="000000"/>
        </a:solidFill>
        <a:effectLst/>
      </p:bgPr>
    </p:bg>
    <p:spTree>
      <p:nvGrpSpPr>
        <p:cNvPr id="1" name="Shape 234"/>
        <p:cNvGrpSpPr/>
        <p:nvPr/>
      </p:nvGrpSpPr>
      <p:grpSpPr>
        <a:xfrm>
          <a:off x="0" y="0"/>
          <a:ext cx="0" cy="0"/>
          <a:chOff x="0" y="0"/>
          <a:chExt cx="0" cy="0"/>
        </a:xfrm>
      </p:grpSpPr>
      <p:pic>
        <p:nvPicPr>
          <p:cNvPr id="235" name="Google Shape;235;p81"/>
          <p:cNvPicPr preferRelativeResize="0"/>
          <p:nvPr/>
        </p:nvPicPr>
        <p:blipFill rotWithShape="1">
          <a:blip r:embed="rId2">
            <a:alphaModFix/>
          </a:blip>
          <a:srcRect/>
          <a:stretch/>
        </p:blipFill>
        <p:spPr>
          <a:xfrm>
            <a:off x="180997" y="488675"/>
            <a:ext cx="8359030" cy="7910049"/>
          </a:xfrm>
          <a:prstGeom prst="rect">
            <a:avLst/>
          </a:prstGeom>
          <a:noFill/>
          <a:ln>
            <a:noFill/>
          </a:ln>
        </p:spPr>
      </p:pic>
      <p:sp>
        <p:nvSpPr>
          <p:cNvPr id="236" name="Google Shape;236;p81"/>
          <p:cNvSpPr txBox="1">
            <a:spLocks noGrp="1"/>
          </p:cNvSpPr>
          <p:nvPr>
            <p:ph type="title"/>
          </p:nvPr>
        </p:nvSpPr>
        <p:spPr>
          <a:xfrm>
            <a:off x="412125" y="319200"/>
            <a:ext cx="2709000" cy="2441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7" name="Google Shape;237;p81"/>
          <p:cNvSpPr/>
          <p:nvPr/>
        </p:nvSpPr>
        <p:spPr>
          <a:xfrm>
            <a:off x="-7200" y="4907075"/>
            <a:ext cx="338700" cy="18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pic>
        <p:nvPicPr>
          <p:cNvPr id="238" name="Google Shape;238;p81"/>
          <p:cNvPicPr preferRelativeResize="0"/>
          <p:nvPr/>
        </p:nvPicPr>
        <p:blipFill rotWithShape="1">
          <a:blip r:embed="rId3">
            <a:alphaModFix amt="40000"/>
          </a:blip>
          <a:srcRect/>
          <a:stretch/>
        </p:blipFill>
        <p:spPr>
          <a:xfrm>
            <a:off x="125550" y="4967910"/>
            <a:ext cx="1597018" cy="95125"/>
          </a:xfrm>
          <a:prstGeom prst="rect">
            <a:avLst/>
          </a:prstGeom>
          <a:noFill/>
          <a:ln>
            <a:noFill/>
          </a:ln>
        </p:spPr>
      </p:pic>
      <p:pic>
        <p:nvPicPr>
          <p:cNvPr id="239" name="Google Shape;239;p81"/>
          <p:cNvPicPr preferRelativeResize="0"/>
          <p:nvPr/>
        </p:nvPicPr>
        <p:blipFill rotWithShape="1">
          <a:blip r:embed="rId4">
            <a:alphaModFix/>
          </a:blip>
          <a:srcRect/>
          <a:stretch/>
        </p:blipFill>
        <p:spPr>
          <a:xfrm>
            <a:off x="7874125" y="4799888"/>
            <a:ext cx="665900" cy="120275"/>
          </a:xfrm>
          <a:prstGeom prst="rect">
            <a:avLst/>
          </a:prstGeom>
          <a:noFill/>
          <a:ln>
            <a:noFill/>
          </a:ln>
        </p:spPr>
      </p:pic>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alf Picture">
  <p:cSld name="BIG_NUMBER_1">
    <p:bg>
      <p:bgPr>
        <a:solidFill>
          <a:srgbClr val="000000"/>
        </a:solidFill>
        <a:effectLst/>
      </p:bgPr>
    </p:bg>
    <p:spTree>
      <p:nvGrpSpPr>
        <p:cNvPr id="1" name="Shape 240"/>
        <p:cNvGrpSpPr/>
        <p:nvPr/>
      </p:nvGrpSpPr>
      <p:grpSpPr>
        <a:xfrm>
          <a:off x="0" y="0"/>
          <a:ext cx="0" cy="0"/>
          <a:chOff x="0" y="0"/>
          <a:chExt cx="0" cy="0"/>
        </a:xfrm>
      </p:grpSpPr>
      <p:sp>
        <p:nvSpPr>
          <p:cNvPr id="241" name="Google Shape;241;p82"/>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82"/>
          <p:cNvSpPr txBox="1">
            <a:spLocks noGrp="1"/>
          </p:cNvSpPr>
          <p:nvPr>
            <p:ph type="title"/>
          </p:nvPr>
        </p:nvSpPr>
        <p:spPr>
          <a:xfrm>
            <a:off x="459475" y="514350"/>
            <a:ext cx="2709000" cy="2441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3" name="Google Shape;243;p82"/>
          <p:cNvSpPr/>
          <p:nvPr/>
        </p:nvSpPr>
        <p:spPr>
          <a:xfrm>
            <a:off x="4406500" y="0"/>
            <a:ext cx="47376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sp>
        <p:nvSpPr>
          <p:cNvPr id="244" name="Google Shape;244;p82"/>
          <p:cNvSpPr txBox="1"/>
          <p:nvPr/>
        </p:nvSpPr>
        <p:spPr>
          <a:xfrm>
            <a:off x="5654650" y="1951550"/>
            <a:ext cx="2241300" cy="119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ed Hat Display"/>
                <a:ea typeface="Red Hat Display"/>
                <a:cs typeface="Red Hat Display"/>
                <a:sym typeface="Red Hat Display"/>
              </a:rPr>
              <a:t>Place your photo over this gray space. Ensure you cover the entirety of it</a:t>
            </a:r>
            <a:endParaRPr sz="1800" b="0" i="0" u="none" strike="noStrike" cap="none">
              <a:solidFill>
                <a:schemeClr val="dk1"/>
              </a:solidFill>
              <a:latin typeface="Red Hat Display"/>
              <a:ea typeface="Red Hat Display"/>
              <a:cs typeface="Red Hat Display"/>
              <a:sym typeface="Red Hat Display"/>
            </a:endParaRPr>
          </a:p>
        </p:txBody>
      </p:sp>
      <p:pic>
        <p:nvPicPr>
          <p:cNvPr id="245" name="Google Shape;245;p82"/>
          <p:cNvPicPr preferRelativeResize="0"/>
          <p:nvPr/>
        </p:nvPicPr>
        <p:blipFill rotWithShape="1">
          <a:blip r:embed="rId2">
            <a:alphaModFix/>
          </a:blip>
          <a:srcRect/>
          <a:stretch/>
        </p:blipFill>
        <p:spPr>
          <a:xfrm>
            <a:off x="133800" y="4802387"/>
            <a:ext cx="638250" cy="11527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ull Picture">
  <p:cSld name="BIG_NUMBER_1_1">
    <p:bg>
      <p:bgPr>
        <a:solidFill>
          <a:srgbClr val="000000"/>
        </a:solidFill>
        <a:effectLst/>
      </p:bgPr>
    </p:bg>
    <p:spTree>
      <p:nvGrpSpPr>
        <p:cNvPr id="1" name="Shape 246"/>
        <p:cNvGrpSpPr/>
        <p:nvPr/>
      </p:nvGrpSpPr>
      <p:grpSpPr>
        <a:xfrm>
          <a:off x="0" y="0"/>
          <a:ext cx="0" cy="0"/>
          <a:chOff x="0" y="0"/>
          <a:chExt cx="0" cy="0"/>
        </a:xfrm>
      </p:grpSpPr>
      <p:sp>
        <p:nvSpPr>
          <p:cNvPr id="247" name="Google Shape;247;p83"/>
          <p:cNvSpPr/>
          <p:nvPr/>
        </p:nvSpPr>
        <p:spPr>
          <a:xfrm>
            <a:off x="-116600" y="0"/>
            <a:ext cx="9260700" cy="514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Display"/>
              <a:ea typeface="Red Hat Display"/>
              <a:cs typeface="Red Hat Display"/>
              <a:sym typeface="Red Hat Display"/>
            </a:endParaRPr>
          </a:p>
        </p:txBody>
      </p:sp>
      <p:sp>
        <p:nvSpPr>
          <p:cNvPr id="248" name="Google Shape;248;p83"/>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249" name="Google Shape;249;p83"/>
          <p:cNvSpPr txBox="1">
            <a:spLocks noGrp="1"/>
          </p:cNvSpPr>
          <p:nvPr>
            <p:ph type="title"/>
          </p:nvPr>
        </p:nvSpPr>
        <p:spPr>
          <a:xfrm>
            <a:off x="514000" y="1992900"/>
            <a:ext cx="7999500" cy="2583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0" name="Google Shape;250;p83"/>
          <p:cNvSpPr txBox="1"/>
          <p:nvPr/>
        </p:nvSpPr>
        <p:spPr>
          <a:xfrm>
            <a:off x="169850" y="3720125"/>
            <a:ext cx="2241300" cy="119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ed Hat Display"/>
                <a:ea typeface="Red Hat Display"/>
                <a:cs typeface="Red Hat Display"/>
                <a:sym typeface="Red Hat Display"/>
              </a:rPr>
              <a:t>Place your photo over this gray space. Ensure you cover the entirety of it</a:t>
            </a:r>
            <a:endParaRPr sz="1800" b="0" i="0" u="none" strike="noStrike" cap="none">
              <a:solidFill>
                <a:schemeClr val="dk1"/>
              </a:solidFill>
              <a:latin typeface="Red Hat Display"/>
              <a:ea typeface="Red Hat Display"/>
              <a:cs typeface="Red Hat Display"/>
              <a:sym typeface="Red Hat Display"/>
            </a:endParaRPr>
          </a:p>
        </p:txBody>
      </p:sp>
      <p:pic>
        <p:nvPicPr>
          <p:cNvPr id="251" name="Google Shape;251;p83"/>
          <p:cNvPicPr preferRelativeResize="0"/>
          <p:nvPr/>
        </p:nvPicPr>
        <p:blipFill rotWithShape="1">
          <a:blip r:embed="rId2">
            <a:alphaModFix/>
          </a:blip>
          <a:srcRect/>
          <a:stretch/>
        </p:blipFill>
        <p:spPr>
          <a:xfrm>
            <a:off x="7958550" y="4831000"/>
            <a:ext cx="687025" cy="12302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Quote Large">
  <p:cSld name="Quote Large">
    <p:bg>
      <p:bgPr>
        <a:solidFill>
          <a:schemeClr val="lt1"/>
        </a:solidFill>
        <a:effectLst/>
      </p:bgPr>
    </p:bg>
    <p:spTree>
      <p:nvGrpSpPr>
        <p:cNvPr id="1" name="Shape 252"/>
        <p:cNvGrpSpPr/>
        <p:nvPr/>
      </p:nvGrpSpPr>
      <p:grpSpPr>
        <a:xfrm>
          <a:off x="0" y="0"/>
          <a:ext cx="0" cy="0"/>
          <a:chOff x="0" y="0"/>
          <a:chExt cx="0" cy="0"/>
        </a:xfrm>
      </p:grpSpPr>
      <p:sp>
        <p:nvSpPr>
          <p:cNvPr id="253" name="Google Shape;253;p84"/>
          <p:cNvSpPr txBox="1">
            <a:spLocks noGrp="1"/>
          </p:cNvSpPr>
          <p:nvPr>
            <p:ph type="title"/>
          </p:nvPr>
        </p:nvSpPr>
        <p:spPr>
          <a:xfrm>
            <a:off x="699482" y="1237967"/>
            <a:ext cx="7745100" cy="2427900"/>
          </a:xfrm>
          <a:prstGeom prst="rect">
            <a:avLst/>
          </a:prstGeom>
          <a:noFill/>
          <a:ln>
            <a:noFill/>
          </a:ln>
        </p:spPr>
        <p:txBody>
          <a:bodyPr spcFirstLastPara="1" wrap="square" lIns="342900" tIns="34275" rIns="342900" bIns="34275" anchor="ctr" anchorCtr="0">
            <a:noAutofit/>
          </a:bodyPr>
          <a:lstStyle>
            <a:lvl1pPr lvl="0" algn="ctr">
              <a:lnSpc>
                <a:spcPct val="90000"/>
              </a:lnSpc>
              <a:spcBef>
                <a:spcPts val="0"/>
              </a:spcBef>
              <a:spcAft>
                <a:spcPts val="0"/>
              </a:spcAft>
              <a:buClr>
                <a:schemeClr val="dk1"/>
              </a:buClr>
              <a:buSzPts val="3600"/>
              <a:buFont typeface="Arial"/>
              <a:buNone/>
              <a:defRPr sz="3600" cap="none">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4" name="Google Shape;254;p84"/>
          <p:cNvSpPr/>
          <p:nvPr/>
        </p:nvSpPr>
        <p:spPr>
          <a:xfrm>
            <a:off x="391051" y="415789"/>
            <a:ext cx="793663" cy="823425"/>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255" name="Google Shape;255;p84"/>
          <p:cNvSpPr/>
          <p:nvPr/>
        </p:nvSpPr>
        <p:spPr>
          <a:xfrm flipH="1">
            <a:off x="7960810" y="415789"/>
            <a:ext cx="792139" cy="823425"/>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256" name="Google Shape;256;p84"/>
          <p:cNvSpPr/>
          <p:nvPr/>
        </p:nvSpPr>
        <p:spPr>
          <a:xfrm rot="10800000" flipH="1">
            <a:off x="391051" y="3669454"/>
            <a:ext cx="793663" cy="821844"/>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257" name="Google Shape;257;p84"/>
          <p:cNvSpPr/>
          <p:nvPr/>
        </p:nvSpPr>
        <p:spPr>
          <a:xfrm rot="10800000">
            <a:off x="7960810" y="3669454"/>
            <a:ext cx="792139" cy="821844"/>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grpSp>
        <p:nvGrpSpPr>
          <p:cNvPr id="258" name="Google Shape;258;p84"/>
          <p:cNvGrpSpPr/>
          <p:nvPr/>
        </p:nvGrpSpPr>
        <p:grpSpPr>
          <a:xfrm>
            <a:off x="7839076" y="4683918"/>
            <a:ext cx="962252" cy="244097"/>
            <a:chOff x="10452101" y="6245224"/>
            <a:chExt cx="1283002" cy="325462"/>
          </a:xfrm>
        </p:grpSpPr>
        <p:sp>
          <p:nvSpPr>
            <p:cNvPr id="259" name="Google Shape;259;p84"/>
            <p:cNvSpPr/>
            <p:nvPr/>
          </p:nvSpPr>
          <p:spPr>
            <a:xfrm>
              <a:off x="10452101" y="6245224"/>
              <a:ext cx="261307" cy="325462"/>
            </a:xfrm>
            <a:custGeom>
              <a:avLst/>
              <a:gdLst/>
              <a:ahLst/>
              <a:cxnLst/>
              <a:rect l="l" t="t" r="r" b="b"/>
              <a:pathLst>
                <a:path w="261307" h="325462" extrusionOk="0">
                  <a:moveTo>
                    <a:pt x="0" y="262270"/>
                  </a:moveTo>
                  <a:lnTo>
                    <a:pt x="64893" y="210337"/>
                  </a:lnTo>
                  <a:cubicBezTo>
                    <a:pt x="83493" y="238467"/>
                    <a:pt x="108155" y="254910"/>
                    <a:pt x="143632" y="254910"/>
                  </a:cubicBezTo>
                  <a:cubicBezTo>
                    <a:pt x="169162" y="254910"/>
                    <a:pt x="183009" y="242795"/>
                    <a:pt x="183009" y="225484"/>
                  </a:cubicBezTo>
                  <a:cubicBezTo>
                    <a:pt x="183009" y="204272"/>
                    <a:pt x="162246" y="199945"/>
                    <a:pt x="117675" y="189125"/>
                  </a:cubicBezTo>
                  <a:cubicBezTo>
                    <a:pt x="71809" y="178733"/>
                    <a:pt x="18173" y="161863"/>
                    <a:pt x="18173" y="96947"/>
                  </a:cubicBezTo>
                  <a:cubicBezTo>
                    <a:pt x="18173" y="41982"/>
                    <a:pt x="66188" y="0"/>
                    <a:pt x="133685" y="0"/>
                  </a:cubicBezTo>
                  <a:cubicBezTo>
                    <a:pt x="191661" y="0"/>
                    <a:pt x="225830" y="19902"/>
                    <a:pt x="259585" y="56261"/>
                  </a:cubicBezTo>
                  <a:lnTo>
                    <a:pt x="199018" y="103439"/>
                  </a:lnTo>
                  <a:cubicBezTo>
                    <a:pt x="184304" y="80063"/>
                    <a:pt x="163541" y="66226"/>
                    <a:pt x="131962" y="66226"/>
                  </a:cubicBezTo>
                  <a:cubicBezTo>
                    <a:pt x="106432" y="66226"/>
                    <a:pt x="94322" y="80077"/>
                    <a:pt x="94322" y="94356"/>
                  </a:cubicBezTo>
                  <a:cubicBezTo>
                    <a:pt x="94322" y="113831"/>
                    <a:pt x="120279" y="117731"/>
                    <a:pt x="158347" y="126814"/>
                  </a:cubicBezTo>
                  <a:cubicBezTo>
                    <a:pt x="205508" y="137633"/>
                    <a:pt x="261307" y="154076"/>
                    <a:pt x="261307" y="222024"/>
                  </a:cubicBezTo>
                  <a:cubicBezTo>
                    <a:pt x="261307" y="281744"/>
                    <a:pt x="210688" y="325463"/>
                    <a:pt x="141042" y="325463"/>
                  </a:cubicBezTo>
                  <a:cubicBezTo>
                    <a:pt x="71396" y="325463"/>
                    <a:pt x="29856" y="298187"/>
                    <a:pt x="0" y="26227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60" name="Google Shape;260;p84"/>
            <p:cNvSpPr/>
            <p:nvPr/>
          </p:nvSpPr>
          <p:spPr>
            <a:xfrm>
              <a:off x="10751916" y="6250420"/>
              <a:ext cx="265192" cy="315939"/>
            </a:xfrm>
            <a:custGeom>
              <a:avLst/>
              <a:gdLst/>
              <a:ahLst/>
              <a:cxnLst/>
              <a:rect l="l" t="t" r="r" b="b"/>
              <a:pathLst>
                <a:path w="265192" h="315939" extrusionOk="0">
                  <a:moveTo>
                    <a:pt x="116807" y="167059"/>
                  </a:moveTo>
                  <a:lnTo>
                    <a:pt x="75708" y="219860"/>
                  </a:lnTo>
                  <a:lnTo>
                    <a:pt x="75708" y="315939"/>
                  </a:lnTo>
                  <a:lnTo>
                    <a:pt x="0" y="315939"/>
                  </a:lnTo>
                  <a:lnTo>
                    <a:pt x="0" y="0"/>
                  </a:lnTo>
                  <a:lnTo>
                    <a:pt x="75708" y="0"/>
                  </a:lnTo>
                  <a:lnTo>
                    <a:pt x="75708" y="128978"/>
                  </a:lnTo>
                  <a:lnTo>
                    <a:pt x="176506" y="0"/>
                  </a:lnTo>
                  <a:lnTo>
                    <a:pt x="264324" y="0"/>
                  </a:lnTo>
                  <a:lnTo>
                    <a:pt x="171739" y="115981"/>
                  </a:lnTo>
                  <a:lnTo>
                    <a:pt x="265192" y="315925"/>
                  </a:lnTo>
                  <a:lnTo>
                    <a:pt x="184717" y="315925"/>
                  </a:lnTo>
                  <a:lnTo>
                    <a:pt x="116793" y="16704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61" name="Google Shape;261;p84"/>
            <p:cNvSpPr/>
            <p:nvPr/>
          </p:nvSpPr>
          <p:spPr>
            <a:xfrm>
              <a:off x="11010619" y="6246092"/>
              <a:ext cx="323182" cy="324580"/>
            </a:xfrm>
            <a:custGeom>
              <a:avLst/>
              <a:gdLst/>
              <a:ahLst/>
              <a:cxnLst/>
              <a:rect l="l" t="t" r="r" b="b"/>
              <a:pathLst>
                <a:path w="323182" h="324580" extrusionOk="0">
                  <a:moveTo>
                    <a:pt x="0" y="162290"/>
                  </a:moveTo>
                  <a:cubicBezTo>
                    <a:pt x="0" y="72703"/>
                    <a:pt x="71382" y="0"/>
                    <a:pt x="161378" y="0"/>
                  </a:cubicBezTo>
                  <a:cubicBezTo>
                    <a:pt x="251373" y="0"/>
                    <a:pt x="323183" y="72703"/>
                    <a:pt x="323183" y="162290"/>
                  </a:cubicBezTo>
                  <a:cubicBezTo>
                    <a:pt x="323183" y="251878"/>
                    <a:pt x="252228" y="324581"/>
                    <a:pt x="161378" y="324581"/>
                  </a:cubicBezTo>
                  <a:cubicBezTo>
                    <a:pt x="70528" y="324581"/>
                    <a:pt x="0" y="252305"/>
                    <a:pt x="0" y="162290"/>
                  </a:cubicBezTo>
                  <a:close/>
                  <a:moveTo>
                    <a:pt x="247461" y="162290"/>
                  </a:moveTo>
                  <a:cubicBezTo>
                    <a:pt x="247461" y="113817"/>
                    <a:pt x="210261" y="73999"/>
                    <a:pt x="161364" y="73999"/>
                  </a:cubicBezTo>
                  <a:cubicBezTo>
                    <a:pt x="112467" y="73999"/>
                    <a:pt x="76135" y="113817"/>
                    <a:pt x="76135" y="162290"/>
                  </a:cubicBezTo>
                  <a:cubicBezTo>
                    <a:pt x="76135" y="210764"/>
                    <a:pt x="112040" y="250141"/>
                    <a:pt x="161364" y="250141"/>
                  </a:cubicBezTo>
                  <a:cubicBezTo>
                    <a:pt x="210688" y="250141"/>
                    <a:pt x="247461" y="210323"/>
                    <a:pt x="247461" y="16229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62" name="Google Shape;262;p84"/>
            <p:cNvSpPr/>
            <p:nvPr/>
          </p:nvSpPr>
          <p:spPr>
            <a:xfrm>
              <a:off x="11395250" y="6359812"/>
              <a:ext cx="71561" cy="104100"/>
            </a:xfrm>
            <a:custGeom>
              <a:avLst/>
              <a:gdLst/>
              <a:ahLst/>
              <a:cxnLst/>
              <a:rect l="l" t="t" r="r" b="b"/>
              <a:pathLst>
                <a:path w="71561" h="104100" extrusionOk="0">
                  <a:moveTo>
                    <a:pt x="0" y="0"/>
                  </a:moveTo>
                  <a:lnTo>
                    <a:pt x="71561" y="0"/>
                  </a:lnTo>
                  <a:lnTo>
                    <a:pt x="71561" y="23389"/>
                  </a:lnTo>
                  <a:lnTo>
                    <a:pt x="24800" y="23389"/>
                  </a:lnTo>
                  <a:lnTo>
                    <a:pt x="24800" y="41927"/>
                  </a:lnTo>
                  <a:lnTo>
                    <a:pt x="71561" y="41927"/>
                  </a:lnTo>
                  <a:lnTo>
                    <a:pt x="71561" y="64889"/>
                  </a:lnTo>
                  <a:lnTo>
                    <a:pt x="24800" y="64889"/>
                  </a:lnTo>
                  <a:lnTo>
                    <a:pt x="24800" y="104100"/>
                  </a:lnTo>
                  <a:lnTo>
                    <a:pt x="0" y="104100"/>
                  </a:ln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63" name="Google Shape;263;p84"/>
            <p:cNvSpPr/>
            <p:nvPr/>
          </p:nvSpPr>
          <p:spPr>
            <a:xfrm>
              <a:off x="11473934" y="6359812"/>
              <a:ext cx="93247" cy="104100"/>
            </a:xfrm>
            <a:custGeom>
              <a:avLst/>
              <a:gdLst/>
              <a:ahLst/>
              <a:cxnLst/>
              <a:rect l="l" t="t" r="r" b="b"/>
              <a:pathLst>
                <a:path w="93247" h="104100" extrusionOk="0">
                  <a:moveTo>
                    <a:pt x="34072" y="60464"/>
                  </a:moveTo>
                  <a:lnTo>
                    <a:pt x="0" y="0"/>
                  </a:lnTo>
                  <a:lnTo>
                    <a:pt x="26949" y="0"/>
                  </a:lnTo>
                  <a:lnTo>
                    <a:pt x="46913" y="37365"/>
                  </a:lnTo>
                  <a:lnTo>
                    <a:pt x="66450" y="0"/>
                  </a:lnTo>
                  <a:lnTo>
                    <a:pt x="93247" y="0"/>
                  </a:lnTo>
                  <a:lnTo>
                    <a:pt x="59037" y="60892"/>
                  </a:lnTo>
                  <a:lnTo>
                    <a:pt x="59037" y="104100"/>
                  </a:lnTo>
                  <a:lnTo>
                    <a:pt x="34086" y="104100"/>
                  </a:lnTo>
                  <a:lnTo>
                    <a:pt x="34086" y="6046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64" name="Google Shape;264;p84"/>
            <p:cNvSpPr/>
            <p:nvPr/>
          </p:nvSpPr>
          <p:spPr>
            <a:xfrm>
              <a:off x="11566878" y="6358393"/>
              <a:ext cx="78270" cy="105519"/>
            </a:xfrm>
            <a:custGeom>
              <a:avLst/>
              <a:gdLst/>
              <a:ahLst/>
              <a:cxnLst/>
              <a:rect l="l" t="t" r="r" b="b"/>
              <a:pathLst>
                <a:path w="78270" h="105519" extrusionOk="0">
                  <a:moveTo>
                    <a:pt x="2425" y="86844"/>
                  </a:moveTo>
                  <a:cubicBezTo>
                    <a:pt x="2425" y="66170"/>
                    <a:pt x="18820" y="56178"/>
                    <a:pt x="33080" y="48487"/>
                  </a:cubicBezTo>
                  <a:cubicBezTo>
                    <a:pt x="44626" y="42354"/>
                    <a:pt x="53609" y="38081"/>
                    <a:pt x="53609" y="30804"/>
                  </a:cubicBezTo>
                  <a:cubicBezTo>
                    <a:pt x="53609" y="24960"/>
                    <a:pt x="49613" y="21391"/>
                    <a:pt x="41636" y="21391"/>
                  </a:cubicBezTo>
                  <a:cubicBezTo>
                    <a:pt x="32088" y="21391"/>
                    <a:pt x="25103" y="27813"/>
                    <a:pt x="22389" y="35656"/>
                  </a:cubicBezTo>
                  <a:lnTo>
                    <a:pt x="0" y="25098"/>
                  </a:lnTo>
                  <a:cubicBezTo>
                    <a:pt x="7839" y="9841"/>
                    <a:pt x="22664" y="0"/>
                    <a:pt x="42201" y="0"/>
                  </a:cubicBezTo>
                  <a:cubicBezTo>
                    <a:pt x="65444" y="0"/>
                    <a:pt x="78271" y="13259"/>
                    <a:pt x="78271" y="30942"/>
                  </a:cubicBezTo>
                  <a:cubicBezTo>
                    <a:pt x="78271" y="48625"/>
                    <a:pt x="64011" y="56467"/>
                    <a:pt x="50619" y="63593"/>
                  </a:cubicBezTo>
                  <a:cubicBezTo>
                    <a:pt x="39928" y="69299"/>
                    <a:pt x="30090" y="74288"/>
                    <a:pt x="28671" y="82269"/>
                  </a:cubicBezTo>
                  <a:lnTo>
                    <a:pt x="77430" y="82269"/>
                  </a:lnTo>
                  <a:lnTo>
                    <a:pt x="77430" y="105520"/>
                  </a:lnTo>
                  <a:lnTo>
                    <a:pt x="2452" y="105520"/>
                  </a:lnTo>
                  <a:lnTo>
                    <a:pt x="2452" y="8684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65" name="Google Shape;265;p84"/>
            <p:cNvSpPr/>
            <p:nvPr/>
          </p:nvSpPr>
          <p:spPr>
            <a:xfrm>
              <a:off x="11658390" y="6359964"/>
              <a:ext cx="76713" cy="105381"/>
            </a:xfrm>
            <a:custGeom>
              <a:avLst/>
              <a:gdLst/>
              <a:ahLst/>
              <a:cxnLst/>
              <a:rect l="l" t="t" r="r" b="b"/>
              <a:pathLst>
                <a:path w="76713" h="105381" extrusionOk="0">
                  <a:moveTo>
                    <a:pt x="0" y="86128"/>
                  </a:moveTo>
                  <a:lnTo>
                    <a:pt x="24662" y="72869"/>
                  </a:lnTo>
                  <a:cubicBezTo>
                    <a:pt x="26798" y="78437"/>
                    <a:pt x="31785" y="82572"/>
                    <a:pt x="38922" y="82572"/>
                  </a:cubicBezTo>
                  <a:cubicBezTo>
                    <a:pt x="46059" y="82572"/>
                    <a:pt x="51749" y="76438"/>
                    <a:pt x="51749" y="68886"/>
                  </a:cubicBezTo>
                  <a:cubicBezTo>
                    <a:pt x="51749" y="61333"/>
                    <a:pt x="47188" y="55337"/>
                    <a:pt x="38206" y="55337"/>
                  </a:cubicBezTo>
                  <a:cubicBezTo>
                    <a:pt x="31785" y="55337"/>
                    <a:pt x="27376" y="59472"/>
                    <a:pt x="24951" y="63607"/>
                  </a:cubicBezTo>
                  <a:lnTo>
                    <a:pt x="1571" y="55048"/>
                  </a:lnTo>
                  <a:lnTo>
                    <a:pt x="10416" y="0"/>
                  </a:lnTo>
                  <a:lnTo>
                    <a:pt x="70004" y="0"/>
                  </a:lnTo>
                  <a:lnTo>
                    <a:pt x="70004" y="22824"/>
                  </a:lnTo>
                  <a:lnTo>
                    <a:pt x="28809" y="22824"/>
                  </a:lnTo>
                  <a:lnTo>
                    <a:pt x="25957" y="38646"/>
                  </a:lnTo>
                  <a:cubicBezTo>
                    <a:pt x="29953" y="35366"/>
                    <a:pt x="35505" y="33078"/>
                    <a:pt x="42780" y="33078"/>
                  </a:cubicBezTo>
                  <a:cubicBezTo>
                    <a:pt x="63446" y="33078"/>
                    <a:pt x="76714" y="46627"/>
                    <a:pt x="76714" y="69726"/>
                  </a:cubicBezTo>
                  <a:cubicBezTo>
                    <a:pt x="76714" y="90262"/>
                    <a:pt x="62027" y="105382"/>
                    <a:pt x="38936" y="105382"/>
                  </a:cubicBezTo>
                  <a:cubicBezTo>
                    <a:pt x="20832" y="105382"/>
                    <a:pt x="8570" y="98394"/>
                    <a:pt x="14" y="8612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66" name="Google Shape;266;p84"/>
            <p:cNvSpPr/>
            <p:nvPr/>
          </p:nvSpPr>
          <p:spPr>
            <a:xfrm>
              <a:off x="11394107" y="6259833"/>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67" name="Google Shape;267;p84"/>
            <p:cNvSpPr/>
            <p:nvPr/>
          </p:nvSpPr>
          <p:spPr>
            <a:xfrm>
              <a:off x="11394107" y="6545450"/>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
        <p:nvSpPr>
          <p:cNvPr id="268" name="Google Shape;268;p84"/>
          <p:cNvSpPr txBox="1">
            <a:spLocks noGrp="1"/>
          </p:cNvSpPr>
          <p:nvPr>
            <p:ph type="dt" idx="10"/>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69" name="Google Shape;269;p84"/>
          <p:cNvSpPr txBox="1">
            <a:spLocks noGrp="1"/>
          </p:cNvSpPr>
          <p:nvPr>
            <p:ph type="sldNum" idx="12"/>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84"/>
          <p:cNvSpPr txBox="1">
            <a:spLocks noGrp="1"/>
          </p:cNvSpPr>
          <p:nvPr>
            <p:ph type="ftr" idx="11"/>
          </p:nvPr>
        </p:nvSpPr>
        <p:spPr>
          <a:xfrm>
            <a:off x="327953" y="4686300"/>
            <a:ext cx="7065000" cy="240900"/>
          </a:xfrm>
          <a:prstGeom prst="rect">
            <a:avLst/>
          </a:prstGeom>
          <a:noFill/>
          <a:ln>
            <a:noFill/>
          </a:ln>
        </p:spPr>
        <p:txBody>
          <a:bodyPr spcFirstLastPara="1" wrap="square" lIns="67500" tIns="34275" rIns="68575" bIns="34275" anchor="b" anchorCtr="0">
            <a:noAutofit/>
          </a:bodyPr>
          <a:lstStyle>
            <a:lvl1pPr marR="0" lvl="0" algn="l" rtl="0">
              <a:lnSpc>
                <a:spcPct val="100000"/>
              </a:lnSpc>
              <a:spcBef>
                <a:spcPts val="0"/>
              </a:spcBef>
              <a:spcAft>
                <a:spcPts val="0"/>
              </a:spcAft>
              <a:buClr>
                <a:srgbClr val="8C8C8C"/>
              </a:buClr>
              <a:buSzPts val="600"/>
              <a:buFont typeface="Inter"/>
              <a:buNone/>
              <a:defRPr sz="600" b="0" i="0" u="none" strike="noStrike" cap="none">
                <a:solidFill>
                  <a:srgbClr val="8C8C8C"/>
                </a:solidFill>
                <a:latin typeface="Inter"/>
                <a:ea typeface="Inter"/>
                <a:cs typeface="Inter"/>
                <a:sym typeface="Inter"/>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chemeClr val="lt1"/>
        </a:solidFill>
        <a:effectLst/>
      </p:bgPr>
    </p:bg>
    <p:spTree>
      <p:nvGrpSpPr>
        <p:cNvPr id="1" name="Shape 271"/>
        <p:cNvGrpSpPr/>
        <p:nvPr/>
      </p:nvGrpSpPr>
      <p:grpSpPr>
        <a:xfrm>
          <a:off x="0" y="0"/>
          <a:ext cx="0" cy="0"/>
          <a:chOff x="0" y="0"/>
          <a:chExt cx="0" cy="0"/>
        </a:xfrm>
      </p:grpSpPr>
      <p:grpSp>
        <p:nvGrpSpPr>
          <p:cNvPr id="272" name="Google Shape;272;p85"/>
          <p:cNvGrpSpPr/>
          <p:nvPr/>
        </p:nvGrpSpPr>
        <p:grpSpPr>
          <a:xfrm>
            <a:off x="4116466" y="-63"/>
            <a:ext cx="4974969" cy="5142469"/>
            <a:chOff x="6843155" y="-84"/>
            <a:chExt cx="5348854" cy="6856625"/>
          </a:xfrm>
        </p:grpSpPr>
        <p:sp>
          <p:nvSpPr>
            <p:cNvPr id="273" name="Google Shape;273;p85"/>
            <p:cNvSpPr/>
            <p:nvPr/>
          </p:nvSpPr>
          <p:spPr>
            <a:xfrm rot="3397668" flipH="1">
              <a:off x="7511589" y="6717801"/>
              <a:ext cx="246994" cy="27136"/>
            </a:xfrm>
            <a:custGeom>
              <a:avLst/>
              <a:gdLst/>
              <a:ahLst/>
              <a:cxnLst/>
              <a:rect l="l" t="t" r="r" b="b"/>
              <a:pathLst>
                <a:path w="247028" h="27140" extrusionOk="0">
                  <a:moveTo>
                    <a:pt x="0" y="0"/>
                  </a:moveTo>
                  <a:lnTo>
                    <a:pt x="247029" y="0"/>
                  </a:lnTo>
                  <a:lnTo>
                    <a:pt x="247029"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74" name="Google Shape;274;p85"/>
            <p:cNvSpPr/>
            <p:nvPr/>
          </p:nvSpPr>
          <p:spPr>
            <a:xfrm rot="3218761" flipH="1">
              <a:off x="7511683" y="6182209"/>
              <a:ext cx="246987" cy="27128"/>
            </a:xfrm>
            <a:custGeom>
              <a:avLst/>
              <a:gdLst/>
              <a:ahLst/>
              <a:cxnLst/>
              <a:rect l="l" t="t" r="r" b="b"/>
              <a:pathLst>
                <a:path w="247101" h="27140" extrusionOk="0">
                  <a:moveTo>
                    <a:pt x="0" y="0"/>
                  </a:moveTo>
                  <a:lnTo>
                    <a:pt x="247101" y="0"/>
                  </a:lnTo>
                  <a:lnTo>
                    <a:pt x="247101"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75" name="Google Shape;275;p85"/>
            <p:cNvSpPr/>
            <p:nvPr/>
          </p:nvSpPr>
          <p:spPr>
            <a:xfrm rot="3218761" flipH="1">
              <a:off x="7000869" y="6209105"/>
              <a:ext cx="246914" cy="27128"/>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76" name="Google Shape;276;p85"/>
            <p:cNvSpPr/>
            <p:nvPr/>
          </p:nvSpPr>
          <p:spPr>
            <a:xfrm rot="3034774" flipH="1">
              <a:off x="7496058" y="5644529"/>
              <a:ext cx="277930" cy="30496"/>
            </a:xfrm>
            <a:custGeom>
              <a:avLst/>
              <a:gdLst/>
              <a:ahLst/>
              <a:cxnLst/>
              <a:rect l="l" t="t" r="r" b="b"/>
              <a:pathLst>
                <a:path w="277933"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77" name="Google Shape;277;p85"/>
            <p:cNvSpPr/>
            <p:nvPr/>
          </p:nvSpPr>
          <p:spPr>
            <a:xfrm rot="2864157" flipH="1">
              <a:off x="7479532" y="5106418"/>
              <a:ext cx="311369" cy="34215"/>
            </a:xfrm>
            <a:custGeom>
              <a:avLst/>
              <a:gdLst/>
              <a:ahLst/>
              <a:cxnLst/>
              <a:rect l="l" t="t" r="r" b="b"/>
              <a:pathLst>
                <a:path w="311391" h="34217" extrusionOk="0">
                  <a:moveTo>
                    <a:pt x="0" y="0"/>
                  </a:moveTo>
                  <a:lnTo>
                    <a:pt x="311391" y="0"/>
                  </a:lnTo>
                  <a:lnTo>
                    <a:pt x="311391" y="34217"/>
                  </a:lnTo>
                  <a:lnTo>
                    <a:pt x="0" y="34217"/>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78" name="Google Shape;278;p85"/>
            <p:cNvSpPr/>
            <p:nvPr/>
          </p:nvSpPr>
          <p:spPr>
            <a:xfrm rot="2681747" flipH="1">
              <a:off x="7463146" y="4569202"/>
              <a:ext cx="344435" cy="37819"/>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79" name="Google Shape;279;p85"/>
            <p:cNvSpPr/>
            <p:nvPr/>
          </p:nvSpPr>
          <p:spPr>
            <a:xfrm rot="2499439" flipH="1">
              <a:off x="7447131" y="4031438"/>
              <a:ext cx="375865" cy="41240"/>
            </a:xfrm>
            <a:custGeom>
              <a:avLst/>
              <a:gdLst/>
              <a:ahLst/>
              <a:cxnLst/>
              <a:rect l="l" t="t" r="r" b="b"/>
              <a:pathLst>
                <a:path w="375681" h="41220" extrusionOk="0">
                  <a:moveTo>
                    <a:pt x="0" y="0"/>
                  </a:moveTo>
                  <a:lnTo>
                    <a:pt x="375681" y="0"/>
                  </a:lnTo>
                  <a:lnTo>
                    <a:pt x="375681"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0" name="Google Shape;280;p85"/>
            <p:cNvSpPr/>
            <p:nvPr/>
          </p:nvSpPr>
          <p:spPr>
            <a:xfrm rot="2322274" flipH="1">
              <a:off x="7432165" y="3494266"/>
              <a:ext cx="406389" cy="44627"/>
            </a:xfrm>
            <a:custGeom>
              <a:avLst/>
              <a:gdLst/>
              <a:ahLst/>
              <a:cxnLst/>
              <a:rect l="l" t="t" r="r" b="b"/>
              <a:pathLst>
                <a:path w="406587"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1" name="Google Shape;281;p85"/>
            <p:cNvSpPr/>
            <p:nvPr/>
          </p:nvSpPr>
          <p:spPr>
            <a:xfrm rot="2138257" flipH="1">
              <a:off x="7415292" y="2956472"/>
              <a:ext cx="439926" cy="48284"/>
            </a:xfrm>
            <a:custGeom>
              <a:avLst/>
              <a:gdLst/>
              <a:ahLst/>
              <a:cxnLst/>
              <a:rect l="l" t="t" r="r" b="b"/>
              <a:pathLst>
                <a:path w="440044"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2" name="Google Shape;282;p85"/>
            <p:cNvSpPr/>
            <p:nvPr/>
          </p:nvSpPr>
          <p:spPr>
            <a:xfrm rot="1959469" flipH="1">
              <a:off x="7399355" y="2418632"/>
              <a:ext cx="471281" cy="51689"/>
            </a:xfrm>
            <a:custGeom>
              <a:avLst/>
              <a:gdLst/>
              <a:ahLst/>
              <a:cxnLst/>
              <a:rect l="l" t="t" r="r" b="b"/>
              <a:pathLst>
                <a:path w="470950"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3" name="Google Shape;283;p85"/>
            <p:cNvSpPr/>
            <p:nvPr/>
          </p:nvSpPr>
          <p:spPr>
            <a:xfrm rot="1778303" flipH="1">
              <a:off x="7382460" y="1880955"/>
              <a:ext cx="504892" cy="55427"/>
            </a:xfrm>
            <a:custGeom>
              <a:avLst/>
              <a:gdLst/>
              <a:ahLst/>
              <a:cxnLst/>
              <a:rect l="l" t="t" r="r" b="b"/>
              <a:pathLst>
                <a:path w="504407"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4" name="Google Shape;284;p85"/>
            <p:cNvSpPr/>
            <p:nvPr/>
          </p:nvSpPr>
          <p:spPr>
            <a:xfrm rot="1605439" flipH="1">
              <a:off x="7366654" y="1342164"/>
              <a:ext cx="537609" cy="58994"/>
            </a:xfrm>
            <a:custGeom>
              <a:avLst/>
              <a:gdLst/>
              <a:ahLst/>
              <a:cxnLst/>
              <a:rect l="l" t="t" r="r" b="b"/>
              <a:pathLst>
                <a:path w="537863"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5" name="Google Shape;285;p85"/>
            <p:cNvSpPr/>
            <p:nvPr/>
          </p:nvSpPr>
          <p:spPr>
            <a:xfrm rot="1424655" flipH="1">
              <a:off x="7351025" y="805184"/>
              <a:ext cx="568550" cy="62427"/>
            </a:xfrm>
            <a:custGeom>
              <a:avLst/>
              <a:gdLst/>
              <a:ahLst/>
              <a:cxnLst/>
              <a:rect l="l" t="t" r="r" b="b"/>
              <a:pathLst>
                <a:path w="568769"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6" name="Google Shape;286;p85"/>
            <p:cNvSpPr/>
            <p:nvPr/>
          </p:nvSpPr>
          <p:spPr>
            <a:xfrm rot="1239403" flipH="1">
              <a:off x="7335806" y="267835"/>
              <a:ext cx="599147" cy="65757"/>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7" name="Google Shape;287;p85"/>
            <p:cNvSpPr/>
            <p:nvPr/>
          </p:nvSpPr>
          <p:spPr>
            <a:xfrm rot="3034774" flipH="1">
              <a:off x="7017897" y="6718884"/>
              <a:ext cx="247026" cy="27140"/>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8" name="Google Shape;288;p85"/>
            <p:cNvSpPr/>
            <p:nvPr/>
          </p:nvSpPr>
          <p:spPr>
            <a:xfrm rot="2681747" flipH="1">
              <a:off x="7002871" y="5644580"/>
              <a:ext cx="277601" cy="30459"/>
            </a:xfrm>
            <a:custGeom>
              <a:avLst/>
              <a:gdLst/>
              <a:ahLst/>
              <a:cxnLst/>
              <a:rect l="l" t="t" r="r" b="b"/>
              <a:pathLst>
                <a:path w="277934"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9" name="Google Shape;289;p85"/>
            <p:cNvSpPr/>
            <p:nvPr/>
          </p:nvSpPr>
          <p:spPr>
            <a:xfrm rot="2499439" flipH="1">
              <a:off x="6985652" y="5107038"/>
              <a:ext cx="311543" cy="34234"/>
            </a:xfrm>
            <a:custGeom>
              <a:avLst/>
              <a:gdLst/>
              <a:ahLst/>
              <a:cxnLst/>
              <a:rect l="l" t="t" r="r" b="b"/>
              <a:pathLst>
                <a:path w="311390" h="34217" extrusionOk="0">
                  <a:moveTo>
                    <a:pt x="0" y="0"/>
                  </a:moveTo>
                  <a:lnTo>
                    <a:pt x="311391" y="0"/>
                  </a:lnTo>
                  <a:lnTo>
                    <a:pt x="311391" y="34217"/>
                  </a:lnTo>
                  <a:lnTo>
                    <a:pt x="0" y="34217"/>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0" name="Google Shape;290;p85"/>
            <p:cNvSpPr/>
            <p:nvPr/>
          </p:nvSpPr>
          <p:spPr>
            <a:xfrm rot="2322274" flipH="1">
              <a:off x="6969291" y="4569059"/>
              <a:ext cx="344680" cy="37846"/>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1" name="Google Shape;291;p85"/>
            <p:cNvSpPr/>
            <p:nvPr/>
          </p:nvSpPr>
          <p:spPr>
            <a:xfrm rot="2138257" flipH="1">
              <a:off x="6953760" y="4031785"/>
              <a:ext cx="375653" cy="41209"/>
            </a:xfrm>
            <a:custGeom>
              <a:avLst/>
              <a:gdLst/>
              <a:ahLst/>
              <a:cxnLst/>
              <a:rect l="l" t="t" r="r" b="b"/>
              <a:pathLst>
                <a:path w="375754"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2" name="Google Shape;292;p85"/>
            <p:cNvSpPr/>
            <p:nvPr/>
          </p:nvSpPr>
          <p:spPr>
            <a:xfrm rot="1959469" flipH="1">
              <a:off x="6937886" y="3493838"/>
              <a:ext cx="406873" cy="44680"/>
            </a:xfrm>
            <a:custGeom>
              <a:avLst/>
              <a:gdLst/>
              <a:ahLst/>
              <a:cxnLst/>
              <a:rect l="l" t="t" r="r" b="b"/>
              <a:pathLst>
                <a:path w="406587"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3" name="Google Shape;293;p85"/>
            <p:cNvSpPr/>
            <p:nvPr/>
          </p:nvSpPr>
          <p:spPr>
            <a:xfrm rot="1778303" flipH="1">
              <a:off x="6921095" y="2956376"/>
              <a:ext cx="440467" cy="48343"/>
            </a:xfrm>
            <a:custGeom>
              <a:avLst/>
              <a:gdLst/>
              <a:ahLst/>
              <a:cxnLst/>
              <a:rect l="l" t="t" r="r" b="b"/>
              <a:pathLst>
                <a:path w="440044"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4" name="Google Shape;294;p85"/>
            <p:cNvSpPr/>
            <p:nvPr/>
          </p:nvSpPr>
          <p:spPr>
            <a:xfrm rot="1605439" flipH="1">
              <a:off x="6906440" y="2418533"/>
              <a:ext cx="470728" cy="51629"/>
            </a:xfrm>
            <a:custGeom>
              <a:avLst/>
              <a:gdLst/>
              <a:ahLst/>
              <a:cxnLst/>
              <a:rect l="l" t="t" r="r" b="b"/>
              <a:pathLst>
                <a:path w="470950"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5" name="Google Shape;295;p85"/>
            <p:cNvSpPr/>
            <p:nvPr/>
          </p:nvSpPr>
          <p:spPr>
            <a:xfrm rot="1424655" flipH="1">
              <a:off x="6889528" y="1880832"/>
              <a:ext cx="504212" cy="55353"/>
            </a:xfrm>
            <a:custGeom>
              <a:avLst/>
              <a:gdLst/>
              <a:ahLst/>
              <a:cxnLst/>
              <a:rect l="l" t="t" r="r" b="b"/>
              <a:pathLst>
                <a:path w="504406"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6" name="Google Shape;296;p85"/>
            <p:cNvSpPr/>
            <p:nvPr/>
          </p:nvSpPr>
          <p:spPr>
            <a:xfrm rot="1239403" flipH="1">
              <a:off x="6872987" y="1342911"/>
              <a:ext cx="537454" cy="58977"/>
            </a:xfrm>
            <a:custGeom>
              <a:avLst/>
              <a:gdLst/>
              <a:ahLst/>
              <a:cxnLst/>
              <a:rect l="l" t="t" r="r" b="b"/>
              <a:pathLst>
                <a:path w="537863"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7" name="Google Shape;297;p85"/>
            <p:cNvSpPr/>
            <p:nvPr/>
          </p:nvSpPr>
          <p:spPr>
            <a:xfrm rot="1057145" flipH="1">
              <a:off x="6857338" y="805806"/>
              <a:ext cx="568418" cy="62412"/>
            </a:xfrm>
            <a:custGeom>
              <a:avLst/>
              <a:gdLst/>
              <a:ahLst/>
              <a:cxnLst/>
              <a:rect l="l" t="t" r="r" b="b"/>
              <a:pathLst>
                <a:path w="568770"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8" name="Google Shape;298;p85"/>
            <p:cNvSpPr/>
            <p:nvPr/>
          </p:nvSpPr>
          <p:spPr>
            <a:xfrm rot="877614" flipH="1">
              <a:off x="6841748" y="267571"/>
              <a:ext cx="599546" cy="65801"/>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99" name="Google Shape;299;p85"/>
            <p:cNvSpPr/>
            <p:nvPr/>
          </p:nvSpPr>
          <p:spPr>
            <a:xfrm rot="1239403" flipH="1">
              <a:off x="12067932" y="6606116"/>
              <a:ext cx="27094" cy="247064"/>
            </a:xfrm>
            <a:custGeom>
              <a:avLst/>
              <a:gdLst/>
              <a:ahLst/>
              <a:cxnLst/>
              <a:rect l="l" t="t" r="r" b="b"/>
              <a:pathLst>
                <a:path w="27115" h="247252" extrusionOk="0">
                  <a:moveTo>
                    <a:pt x="0" y="0"/>
                  </a:moveTo>
                  <a:lnTo>
                    <a:pt x="27115" y="0"/>
                  </a:lnTo>
                  <a:lnTo>
                    <a:pt x="27115" y="247253"/>
                  </a:lnTo>
                  <a:lnTo>
                    <a:pt x="0" y="24725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0" name="Google Shape;300;p85"/>
            <p:cNvSpPr/>
            <p:nvPr/>
          </p:nvSpPr>
          <p:spPr>
            <a:xfrm rot="1057145" flipH="1">
              <a:off x="12067843" y="6070098"/>
              <a:ext cx="27098" cy="247099"/>
            </a:xfrm>
            <a:custGeom>
              <a:avLst/>
              <a:gdLst/>
              <a:ahLst/>
              <a:cxnLst/>
              <a:rect l="l" t="t" r="r" b="b"/>
              <a:pathLst>
                <a:path w="27115" h="247252" extrusionOk="0">
                  <a:moveTo>
                    <a:pt x="0" y="0"/>
                  </a:moveTo>
                  <a:lnTo>
                    <a:pt x="27116" y="0"/>
                  </a:lnTo>
                  <a:lnTo>
                    <a:pt x="27116" y="247253"/>
                  </a:lnTo>
                  <a:lnTo>
                    <a:pt x="0" y="24725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1" name="Google Shape;301;p85"/>
            <p:cNvSpPr/>
            <p:nvPr/>
          </p:nvSpPr>
          <p:spPr>
            <a:xfrm rot="877614" flipH="1">
              <a:off x="12066267" y="5518722"/>
              <a:ext cx="30465" cy="278160"/>
            </a:xfrm>
            <a:custGeom>
              <a:avLst/>
              <a:gdLst/>
              <a:ahLst/>
              <a:cxnLst/>
              <a:rect l="l" t="t" r="r" b="b"/>
              <a:pathLst>
                <a:path w="30468" h="278186" extrusionOk="0">
                  <a:moveTo>
                    <a:pt x="0" y="0"/>
                  </a:moveTo>
                  <a:lnTo>
                    <a:pt x="30468" y="0"/>
                  </a:lnTo>
                  <a:lnTo>
                    <a:pt x="30468" y="278186"/>
                  </a:lnTo>
                  <a:lnTo>
                    <a:pt x="0" y="27818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2" name="Google Shape;302;p85"/>
            <p:cNvSpPr/>
            <p:nvPr/>
          </p:nvSpPr>
          <p:spPr>
            <a:xfrm rot="700492" flipH="1">
              <a:off x="12064276" y="4965913"/>
              <a:ext cx="34137" cy="311893"/>
            </a:xfrm>
            <a:custGeom>
              <a:avLst/>
              <a:gdLst/>
              <a:ahLst/>
              <a:cxnLst/>
              <a:rect l="l" t="t" r="r" b="b"/>
              <a:pathLst>
                <a:path w="34113" h="311674" extrusionOk="0">
                  <a:moveTo>
                    <a:pt x="0" y="0"/>
                  </a:moveTo>
                  <a:lnTo>
                    <a:pt x="34113" y="0"/>
                  </a:lnTo>
                  <a:lnTo>
                    <a:pt x="34113" y="311674"/>
                  </a:lnTo>
                  <a:lnTo>
                    <a:pt x="0" y="31167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3" name="Google Shape;303;p85"/>
            <p:cNvSpPr/>
            <p:nvPr/>
          </p:nvSpPr>
          <p:spPr>
            <a:xfrm rot="518228" flipH="1">
              <a:off x="12062598" y="4413244"/>
              <a:ext cx="37786" cy="344756"/>
            </a:xfrm>
            <a:custGeom>
              <a:avLst/>
              <a:gdLst/>
              <a:ahLst/>
              <a:cxnLst/>
              <a:rect l="l" t="t" r="r" b="b"/>
              <a:pathLst>
                <a:path w="37830" h="345161" extrusionOk="0">
                  <a:moveTo>
                    <a:pt x="0" y="0"/>
                  </a:moveTo>
                  <a:lnTo>
                    <a:pt x="37830" y="0"/>
                  </a:lnTo>
                  <a:lnTo>
                    <a:pt x="37830" y="345162"/>
                  </a:lnTo>
                  <a:lnTo>
                    <a:pt x="0" y="34516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4" name="Google Shape;304;p85"/>
            <p:cNvSpPr/>
            <p:nvPr/>
          </p:nvSpPr>
          <p:spPr>
            <a:xfrm rot="344346" flipH="1">
              <a:off x="12060440" y="3861734"/>
              <a:ext cx="41184" cy="376100"/>
            </a:xfrm>
            <a:custGeom>
              <a:avLst/>
              <a:gdLst/>
              <a:ahLst/>
              <a:cxnLst/>
              <a:rect l="l" t="t" r="r" b="b"/>
              <a:pathLst>
                <a:path w="41183" h="376095" extrusionOk="0">
                  <a:moveTo>
                    <a:pt x="0" y="0"/>
                  </a:moveTo>
                  <a:lnTo>
                    <a:pt x="41183" y="0"/>
                  </a:lnTo>
                  <a:lnTo>
                    <a:pt x="41183" y="376095"/>
                  </a:lnTo>
                  <a:lnTo>
                    <a:pt x="0" y="37609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5" name="Google Shape;305;p85"/>
            <p:cNvSpPr/>
            <p:nvPr/>
          </p:nvSpPr>
          <p:spPr>
            <a:xfrm rot="163170" flipH="1">
              <a:off x="12058742" y="3310327"/>
              <a:ext cx="44659" cy="407415"/>
            </a:xfrm>
            <a:custGeom>
              <a:avLst/>
              <a:gdLst/>
              <a:ahLst/>
              <a:cxnLst/>
              <a:rect l="l" t="t" r="r" b="b"/>
              <a:pathLst>
                <a:path w="44609" h="406956" extrusionOk="0">
                  <a:moveTo>
                    <a:pt x="0" y="0"/>
                  </a:moveTo>
                  <a:lnTo>
                    <a:pt x="44609" y="0"/>
                  </a:lnTo>
                  <a:lnTo>
                    <a:pt x="44609" y="406956"/>
                  </a:lnTo>
                  <a:lnTo>
                    <a:pt x="0" y="40695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6" name="Google Shape;306;p85"/>
            <p:cNvSpPr/>
            <p:nvPr/>
          </p:nvSpPr>
          <p:spPr>
            <a:xfrm rot="5382811" flipH="1">
              <a:off x="11861102" y="2953626"/>
              <a:ext cx="440049" cy="48298"/>
            </a:xfrm>
            <a:custGeom>
              <a:avLst/>
              <a:gdLst/>
              <a:ahLst/>
              <a:cxnLst/>
              <a:rect l="l" t="t" r="r" b="b"/>
              <a:pathLst>
                <a:path w="440043"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7" name="Google Shape;307;p85"/>
            <p:cNvSpPr/>
            <p:nvPr/>
          </p:nvSpPr>
          <p:spPr>
            <a:xfrm rot="5202053" flipH="1">
              <a:off x="11845901" y="2416291"/>
              <a:ext cx="470552" cy="51609"/>
            </a:xfrm>
            <a:custGeom>
              <a:avLst/>
              <a:gdLst/>
              <a:ahLst/>
              <a:cxnLst/>
              <a:rect l="l" t="t" r="r" b="b"/>
              <a:pathLst>
                <a:path w="470950"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8" name="Google Shape;308;p85"/>
            <p:cNvSpPr/>
            <p:nvPr/>
          </p:nvSpPr>
          <p:spPr>
            <a:xfrm rot="5021485" flipH="1">
              <a:off x="11828621" y="1878132"/>
              <a:ext cx="504942" cy="55433"/>
            </a:xfrm>
            <a:custGeom>
              <a:avLst/>
              <a:gdLst/>
              <a:ahLst/>
              <a:cxnLst/>
              <a:rect l="l" t="t" r="r" b="b"/>
              <a:pathLst>
                <a:path w="504406"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09" name="Google Shape;309;p85"/>
            <p:cNvSpPr/>
            <p:nvPr/>
          </p:nvSpPr>
          <p:spPr>
            <a:xfrm rot="4839320" flipH="1">
              <a:off x="11811737" y="1340269"/>
              <a:ext cx="538283" cy="59068"/>
            </a:xfrm>
            <a:custGeom>
              <a:avLst/>
              <a:gdLst/>
              <a:ahLst/>
              <a:cxnLst/>
              <a:rect l="l" t="t" r="r" b="b"/>
              <a:pathLst>
                <a:path w="537863"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0" name="Google Shape;310;p85"/>
            <p:cNvSpPr/>
            <p:nvPr/>
          </p:nvSpPr>
          <p:spPr>
            <a:xfrm rot="4664114" flipH="1">
              <a:off x="11796842" y="802549"/>
              <a:ext cx="568957" cy="62472"/>
            </a:xfrm>
            <a:custGeom>
              <a:avLst/>
              <a:gdLst/>
              <a:ahLst/>
              <a:cxnLst/>
              <a:rect l="l" t="t" r="r" b="b"/>
              <a:pathLst>
                <a:path w="568769"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1" name="Google Shape;311;p85"/>
            <p:cNvSpPr/>
            <p:nvPr/>
          </p:nvSpPr>
          <p:spPr>
            <a:xfrm rot="4478667" flipH="1">
              <a:off x="11780791" y="265016"/>
              <a:ext cx="600037" cy="65855"/>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2" name="Google Shape;312;p85"/>
            <p:cNvSpPr/>
            <p:nvPr/>
          </p:nvSpPr>
          <p:spPr>
            <a:xfrm rot="700492" flipH="1">
              <a:off x="11573889" y="6605957"/>
              <a:ext cx="27134" cy="247426"/>
            </a:xfrm>
            <a:custGeom>
              <a:avLst/>
              <a:gdLst/>
              <a:ahLst/>
              <a:cxnLst/>
              <a:rect l="l" t="t" r="r" b="b"/>
              <a:pathLst>
                <a:path w="27115" h="247252" extrusionOk="0">
                  <a:moveTo>
                    <a:pt x="0" y="0"/>
                  </a:moveTo>
                  <a:lnTo>
                    <a:pt x="27115" y="0"/>
                  </a:lnTo>
                  <a:lnTo>
                    <a:pt x="27115" y="247253"/>
                  </a:lnTo>
                  <a:lnTo>
                    <a:pt x="0" y="24725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3" name="Google Shape;313;p85"/>
            <p:cNvSpPr/>
            <p:nvPr/>
          </p:nvSpPr>
          <p:spPr>
            <a:xfrm rot="518228" flipH="1">
              <a:off x="11574346" y="6070118"/>
              <a:ext cx="27083" cy="246962"/>
            </a:xfrm>
            <a:custGeom>
              <a:avLst/>
              <a:gdLst/>
              <a:ahLst/>
              <a:cxnLst/>
              <a:rect l="l" t="t" r="r" b="b"/>
              <a:pathLst>
                <a:path w="27115" h="247252" extrusionOk="0">
                  <a:moveTo>
                    <a:pt x="0" y="0"/>
                  </a:moveTo>
                  <a:lnTo>
                    <a:pt x="27115" y="0"/>
                  </a:lnTo>
                  <a:lnTo>
                    <a:pt x="27115" y="247253"/>
                  </a:lnTo>
                  <a:lnTo>
                    <a:pt x="0" y="24725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4" name="Google Shape;314;p85"/>
            <p:cNvSpPr/>
            <p:nvPr/>
          </p:nvSpPr>
          <p:spPr>
            <a:xfrm rot="518228" flipH="1">
              <a:off x="11571919" y="5518532"/>
              <a:ext cx="30432" cy="277860"/>
            </a:xfrm>
            <a:custGeom>
              <a:avLst/>
              <a:gdLst/>
              <a:ahLst/>
              <a:cxnLst/>
              <a:rect l="l" t="t" r="r" b="b"/>
              <a:pathLst>
                <a:path w="30468" h="278186" extrusionOk="0">
                  <a:moveTo>
                    <a:pt x="0" y="0"/>
                  </a:moveTo>
                  <a:lnTo>
                    <a:pt x="30469" y="0"/>
                  </a:lnTo>
                  <a:lnTo>
                    <a:pt x="30469" y="278187"/>
                  </a:lnTo>
                  <a:lnTo>
                    <a:pt x="0" y="278187"/>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5" name="Google Shape;315;p85"/>
            <p:cNvSpPr/>
            <p:nvPr/>
          </p:nvSpPr>
          <p:spPr>
            <a:xfrm rot="344346" flipH="1">
              <a:off x="11570404" y="4965876"/>
              <a:ext cx="34185" cy="311678"/>
            </a:xfrm>
            <a:custGeom>
              <a:avLst/>
              <a:gdLst/>
              <a:ahLst/>
              <a:cxnLst/>
              <a:rect l="l" t="t" r="r" b="b"/>
              <a:pathLst>
                <a:path w="34185" h="311674" extrusionOk="0">
                  <a:moveTo>
                    <a:pt x="0" y="0"/>
                  </a:moveTo>
                  <a:lnTo>
                    <a:pt x="34186" y="0"/>
                  </a:lnTo>
                  <a:lnTo>
                    <a:pt x="34186" y="311674"/>
                  </a:lnTo>
                  <a:lnTo>
                    <a:pt x="0" y="31167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6" name="Google Shape;316;p85"/>
            <p:cNvSpPr/>
            <p:nvPr/>
          </p:nvSpPr>
          <p:spPr>
            <a:xfrm rot="163170" flipH="1">
              <a:off x="11568506" y="4413193"/>
              <a:ext cx="37873" cy="345550"/>
            </a:xfrm>
            <a:custGeom>
              <a:avLst/>
              <a:gdLst/>
              <a:ahLst/>
              <a:cxnLst/>
              <a:rect l="l" t="t" r="r" b="b"/>
              <a:pathLst>
                <a:path w="37830" h="345161" extrusionOk="0">
                  <a:moveTo>
                    <a:pt x="0" y="0"/>
                  </a:moveTo>
                  <a:lnTo>
                    <a:pt x="37830" y="0"/>
                  </a:lnTo>
                  <a:lnTo>
                    <a:pt x="37830" y="345162"/>
                  </a:lnTo>
                  <a:lnTo>
                    <a:pt x="0" y="34516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7" name="Google Shape;317;p85"/>
            <p:cNvSpPr/>
            <p:nvPr/>
          </p:nvSpPr>
          <p:spPr>
            <a:xfrm rot="5382811" flipH="1">
              <a:off x="11399603" y="4029435"/>
              <a:ext cx="375758" cy="41221"/>
            </a:xfrm>
            <a:custGeom>
              <a:avLst/>
              <a:gdLst/>
              <a:ahLst/>
              <a:cxnLst/>
              <a:rect l="l" t="t" r="r" b="b"/>
              <a:pathLst>
                <a:path w="375753"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8" name="Google Shape;318;p85"/>
            <p:cNvSpPr/>
            <p:nvPr/>
          </p:nvSpPr>
          <p:spPr>
            <a:xfrm rot="5202053" flipH="1">
              <a:off x="11384417" y="3491595"/>
              <a:ext cx="406244" cy="44611"/>
            </a:xfrm>
            <a:custGeom>
              <a:avLst/>
              <a:gdLst/>
              <a:ahLst/>
              <a:cxnLst/>
              <a:rect l="l" t="t" r="r" b="b"/>
              <a:pathLst>
                <a:path w="406587"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19" name="Google Shape;319;p85"/>
            <p:cNvSpPr/>
            <p:nvPr/>
          </p:nvSpPr>
          <p:spPr>
            <a:xfrm rot="5021485" flipH="1">
              <a:off x="11367168" y="2953215"/>
              <a:ext cx="440510" cy="48348"/>
            </a:xfrm>
            <a:custGeom>
              <a:avLst/>
              <a:gdLst/>
              <a:ahLst/>
              <a:cxnLst/>
              <a:rect l="l" t="t" r="r" b="b"/>
              <a:pathLst>
                <a:path w="440043"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0" name="Google Shape;320;p85"/>
            <p:cNvSpPr/>
            <p:nvPr/>
          </p:nvSpPr>
          <p:spPr>
            <a:xfrm rot="4839320" flipH="1">
              <a:off x="11351678" y="2415980"/>
              <a:ext cx="471318" cy="51693"/>
            </a:xfrm>
            <a:custGeom>
              <a:avLst/>
              <a:gdLst/>
              <a:ahLst/>
              <a:cxnLst/>
              <a:rect l="l" t="t" r="r" b="b"/>
              <a:pathLst>
                <a:path w="470950"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1" name="Google Shape;321;p85"/>
            <p:cNvSpPr/>
            <p:nvPr/>
          </p:nvSpPr>
          <p:spPr>
            <a:xfrm rot="4664114" flipH="1">
              <a:off x="11335302" y="1878030"/>
              <a:ext cx="504573" cy="55392"/>
            </a:xfrm>
            <a:custGeom>
              <a:avLst/>
              <a:gdLst/>
              <a:ahLst/>
              <a:cxnLst/>
              <a:rect l="l" t="t" r="r" b="b"/>
              <a:pathLst>
                <a:path w="504406"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2" name="Google Shape;322;p85"/>
            <p:cNvSpPr/>
            <p:nvPr/>
          </p:nvSpPr>
          <p:spPr>
            <a:xfrm rot="4478667" flipH="1">
              <a:off x="11318041" y="1340415"/>
              <a:ext cx="538253" cy="59065"/>
            </a:xfrm>
            <a:custGeom>
              <a:avLst/>
              <a:gdLst/>
              <a:ahLst/>
              <a:cxnLst/>
              <a:rect l="l" t="t" r="r" b="b"/>
              <a:pathLst>
                <a:path w="537863"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3" name="Google Shape;323;p85"/>
            <p:cNvSpPr/>
            <p:nvPr/>
          </p:nvSpPr>
          <p:spPr>
            <a:xfrm rot="4299334" flipH="1">
              <a:off x="11302519" y="802572"/>
              <a:ext cx="569260" cy="62505"/>
            </a:xfrm>
            <a:custGeom>
              <a:avLst/>
              <a:gdLst/>
              <a:ahLst/>
              <a:cxnLst/>
              <a:rect l="l" t="t" r="r" b="b"/>
              <a:pathLst>
                <a:path w="568770"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4" name="Google Shape;324;p85"/>
            <p:cNvSpPr/>
            <p:nvPr/>
          </p:nvSpPr>
          <p:spPr>
            <a:xfrm rot="4125414" flipH="1">
              <a:off x="11287770" y="264813"/>
              <a:ext cx="599890" cy="65839"/>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5" name="Google Shape;325;p85"/>
            <p:cNvSpPr/>
            <p:nvPr/>
          </p:nvSpPr>
          <p:spPr>
            <a:xfrm rot="518228" flipH="1">
              <a:off x="11079689" y="6605783"/>
              <a:ext cx="27083" cy="246962"/>
            </a:xfrm>
            <a:custGeom>
              <a:avLst/>
              <a:gdLst/>
              <a:ahLst/>
              <a:cxnLst/>
              <a:rect l="l" t="t" r="r" b="b"/>
              <a:pathLst>
                <a:path w="27115" h="247252" extrusionOk="0">
                  <a:moveTo>
                    <a:pt x="0" y="0"/>
                  </a:moveTo>
                  <a:lnTo>
                    <a:pt x="27116" y="0"/>
                  </a:lnTo>
                  <a:lnTo>
                    <a:pt x="27116" y="247253"/>
                  </a:lnTo>
                  <a:lnTo>
                    <a:pt x="0" y="24725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6" name="Google Shape;326;p85"/>
            <p:cNvSpPr/>
            <p:nvPr/>
          </p:nvSpPr>
          <p:spPr>
            <a:xfrm rot="344346" flipH="1">
              <a:off x="11080507" y="6070095"/>
              <a:ext cx="27115" cy="247255"/>
            </a:xfrm>
            <a:custGeom>
              <a:avLst/>
              <a:gdLst/>
              <a:ahLst/>
              <a:cxnLst/>
              <a:rect l="l" t="t" r="r" b="b"/>
              <a:pathLst>
                <a:path w="27115" h="247252" extrusionOk="0">
                  <a:moveTo>
                    <a:pt x="0" y="0"/>
                  </a:moveTo>
                  <a:lnTo>
                    <a:pt x="27115" y="0"/>
                  </a:lnTo>
                  <a:lnTo>
                    <a:pt x="27115" y="247253"/>
                  </a:lnTo>
                  <a:lnTo>
                    <a:pt x="0" y="24725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7" name="Google Shape;327;p85"/>
            <p:cNvSpPr/>
            <p:nvPr/>
          </p:nvSpPr>
          <p:spPr>
            <a:xfrm rot="163170" flipH="1">
              <a:off x="11078494" y="5518620"/>
              <a:ext cx="30502" cy="278500"/>
            </a:xfrm>
            <a:custGeom>
              <a:avLst/>
              <a:gdLst/>
              <a:ahLst/>
              <a:cxnLst/>
              <a:rect l="l" t="t" r="r" b="b"/>
              <a:pathLst>
                <a:path w="30468" h="278186" extrusionOk="0">
                  <a:moveTo>
                    <a:pt x="0" y="0"/>
                  </a:moveTo>
                  <a:lnTo>
                    <a:pt x="30468" y="0"/>
                  </a:lnTo>
                  <a:lnTo>
                    <a:pt x="30468" y="278186"/>
                  </a:lnTo>
                  <a:lnTo>
                    <a:pt x="0" y="27818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8" name="Google Shape;328;p85"/>
            <p:cNvSpPr/>
            <p:nvPr/>
          </p:nvSpPr>
          <p:spPr>
            <a:xfrm rot="5382811" flipH="1">
              <a:off x="10938235" y="5104166"/>
              <a:ext cx="311395" cy="34217"/>
            </a:xfrm>
            <a:custGeom>
              <a:avLst/>
              <a:gdLst/>
              <a:ahLst/>
              <a:cxnLst/>
              <a:rect l="l" t="t" r="r" b="b"/>
              <a:pathLst>
                <a:path w="311391" h="34217" extrusionOk="0">
                  <a:moveTo>
                    <a:pt x="0" y="0"/>
                  </a:moveTo>
                  <a:lnTo>
                    <a:pt x="311391" y="0"/>
                  </a:lnTo>
                  <a:lnTo>
                    <a:pt x="311391" y="34217"/>
                  </a:lnTo>
                  <a:lnTo>
                    <a:pt x="0" y="34217"/>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29" name="Google Shape;329;p85"/>
            <p:cNvSpPr/>
            <p:nvPr/>
          </p:nvSpPr>
          <p:spPr>
            <a:xfrm rot="5202053" flipH="1">
              <a:off x="10921583" y="4566585"/>
              <a:ext cx="344557" cy="37832"/>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0" name="Google Shape;330;p85"/>
            <p:cNvSpPr/>
            <p:nvPr/>
          </p:nvSpPr>
          <p:spPr>
            <a:xfrm rot="5021485" flipH="1">
              <a:off x="10905601" y="4028992"/>
              <a:ext cx="376152" cy="41264"/>
            </a:xfrm>
            <a:custGeom>
              <a:avLst/>
              <a:gdLst/>
              <a:ahLst/>
              <a:cxnLst/>
              <a:rect l="l" t="t" r="r" b="b"/>
              <a:pathLst>
                <a:path w="375753"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1" name="Google Shape;331;p85"/>
            <p:cNvSpPr/>
            <p:nvPr/>
          </p:nvSpPr>
          <p:spPr>
            <a:xfrm rot="4839320" flipH="1">
              <a:off x="10890180" y="3491595"/>
              <a:ext cx="406905" cy="44684"/>
            </a:xfrm>
            <a:custGeom>
              <a:avLst/>
              <a:gdLst/>
              <a:ahLst/>
              <a:cxnLst/>
              <a:rect l="l" t="t" r="r" b="b"/>
              <a:pathLst>
                <a:path w="406587"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2" name="Google Shape;332;p85"/>
            <p:cNvSpPr/>
            <p:nvPr/>
          </p:nvSpPr>
          <p:spPr>
            <a:xfrm rot="4664114" flipH="1">
              <a:off x="10873792" y="2953538"/>
              <a:ext cx="440190" cy="48313"/>
            </a:xfrm>
            <a:custGeom>
              <a:avLst/>
              <a:gdLst/>
              <a:ahLst/>
              <a:cxnLst/>
              <a:rect l="l" t="t" r="r" b="b"/>
              <a:pathLst>
                <a:path w="440044"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3" name="Google Shape;333;p85"/>
            <p:cNvSpPr/>
            <p:nvPr/>
          </p:nvSpPr>
          <p:spPr>
            <a:xfrm rot="4478667" flipH="1">
              <a:off x="10857970" y="2415872"/>
              <a:ext cx="471290" cy="51690"/>
            </a:xfrm>
            <a:custGeom>
              <a:avLst/>
              <a:gdLst/>
              <a:ahLst/>
              <a:cxnLst/>
              <a:rect l="l" t="t" r="r" b="b"/>
              <a:pathLst>
                <a:path w="470949"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4" name="Google Shape;334;p85"/>
            <p:cNvSpPr/>
            <p:nvPr/>
          </p:nvSpPr>
          <p:spPr>
            <a:xfrm rot="4299334" flipH="1">
              <a:off x="10841149" y="1878011"/>
              <a:ext cx="504842" cy="55422"/>
            </a:xfrm>
            <a:custGeom>
              <a:avLst/>
              <a:gdLst/>
              <a:ahLst/>
              <a:cxnLst/>
              <a:rect l="l" t="t" r="r" b="b"/>
              <a:pathLst>
                <a:path w="504407"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5" name="Google Shape;335;p85"/>
            <p:cNvSpPr/>
            <p:nvPr/>
          </p:nvSpPr>
          <p:spPr>
            <a:xfrm rot="4125414" flipH="1">
              <a:off x="10824930" y="1340170"/>
              <a:ext cx="538123" cy="59050"/>
            </a:xfrm>
            <a:custGeom>
              <a:avLst/>
              <a:gdLst/>
              <a:ahLst/>
              <a:cxnLst/>
              <a:rect l="l" t="t" r="r" b="b"/>
              <a:pathLst>
                <a:path w="537864"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6" name="Google Shape;336;p85"/>
            <p:cNvSpPr/>
            <p:nvPr/>
          </p:nvSpPr>
          <p:spPr>
            <a:xfrm rot="3936922" flipH="1">
              <a:off x="10809476" y="803173"/>
              <a:ext cx="568274" cy="62397"/>
            </a:xfrm>
            <a:custGeom>
              <a:avLst/>
              <a:gdLst/>
              <a:ahLst/>
              <a:cxnLst/>
              <a:rect l="l" t="t" r="r" b="b"/>
              <a:pathLst>
                <a:path w="568770"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7" name="Google Shape;337;p85"/>
            <p:cNvSpPr/>
            <p:nvPr/>
          </p:nvSpPr>
          <p:spPr>
            <a:xfrm rot="3756111" flipH="1">
              <a:off x="10793794" y="265487"/>
              <a:ext cx="599379" cy="65783"/>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8" name="Google Shape;338;p85"/>
            <p:cNvSpPr/>
            <p:nvPr/>
          </p:nvSpPr>
          <p:spPr>
            <a:xfrm rot="5382811" flipH="1">
              <a:off x="10476618" y="6715875"/>
              <a:ext cx="247031" cy="27140"/>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39" name="Google Shape;339;p85"/>
            <p:cNvSpPr/>
            <p:nvPr/>
          </p:nvSpPr>
          <p:spPr>
            <a:xfrm rot="5202053" flipH="1">
              <a:off x="10476534" y="6180665"/>
              <a:ext cx="246819" cy="27117"/>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0" name="Google Shape;340;p85"/>
            <p:cNvSpPr/>
            <p:nvPr/>
          </p:nvSpPr>
          <p:spPr>
            <a:xfrm rot="5202053" flipH="1">
              <a:off x="10461297" y="5642437"/>
              <a:ext cx="277699" cy="30470"/>
            </a:xfrm>
            <a:custGeom>
              <a:avLst/>
              <a:gdLst/>
              <a:ahLst/>
              <a:cxnLst/>
              <a:rect l="l" t="t" r="r" b="b"/>
              <a:pathLst>
                <a:path w="277934"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1" name="Google Shape;341;p85"/>
            <p:cNvSpPr/>
            <p:nvPr/>
          </p:nvSpPr>
          <p:spPr>
            <a:xfrm rot="5021485" flipH="1">
              <a:off x="10444222" y="5104537"/>
              <a:ext cx="311722" cy="34180"/>
            </a:xfrm>
            <a:custGeom>
              <a:avLst/>
              <a:gdLst/>
              <a:ahLst/>
              <a:cxnLst/>
              <a:rect l="l" t="t" r="r" b="b"/>
              <a:pathLst>
                <a:path w="311391" h="34144" extrusionOk="0">
                  <a:moveTo>
                    <a:pt x="0" y="0"/>
                  </a:moveTo>
                  <a:lnTo>
                    <a:pt x="311391" y="0"/>
                  </a:lnTo>
                  <a:lnTo>
                    <a:pt x="311391" y="34144"/>
                  </a:lnTo>
                  <a:lnTo>
                    <a:pt x="0" y="3414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2" name="Google Shape;342;p85"/>
            <p:cNvSpPr/>
            <p:nvPr/>
          </p:nvSpPr>
          <p:spPr>
            <a:xfrm rot="5202053" flipH="1">
              <a:off x="10473749" y="6182990"/>
              <a:ext cx="246819" cy="27117"/>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3" name="Google Shape;343;p85"/>
            <p:cNvSpPr/>
            <p:nvPr/>
          </p:nvSpPr>
          <p:spPr>
            <a:xfrm rot="5202053" flipH="1">
              <a:off x="10458439" y="5644693"/>
              <a:ext cx="277699" cy="30470"/>
            </a:xfrm>
            <a:custGeom>
              <a:avLst/>
              <a:gdLst/>
              <a:ahLst/>
              <a:cxnLst/>
              <a:rect l="l" t="t" r="r" b="b"/>
              <a:pathLst>
                <a:path w="277934"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4" name="Google Shape;344;p85"/>
            <p:cNvSpPr/>
            <p:nvPr/>
          </p:nvSpPr>
          <p:spPr>
            <a:xfrm rot="5021485" flipH="1">
              <a:off x="10441299" y="5106854"/>
              <a:ext cx="311722" cy="34180"/>
            </a:xfrm>
            <a:custGeom>
              <a:avLst/>
              <a:gdLst/>
              <a:ahLst/>
              <a:cxnLst/>
              <a:rect l="l" t="t" r="r" b="b"/>
              <a:pathLst>
                <a:path w="311391" h="34144" extrusionOk="0">
                  <a:moveTo>
                    <a:pt x="0" y="0"/>
                  </a:moveTo>
                  <a:lnTo>
                    <a:pt x="311391" y="0"/>
                  </a:lnTo>
                  <a:lnTo>
                    <a:pt x="311391" y="34144"/>
                  </a:lnTo>
                  <a:lnTo>
                    <a:pt x="0" y="3414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5" name="Google Shape;345;p85"/>
            <p:cNvSpPr/>
            <p:nvPr/>
          </p:nvSpPr>
          <p:spPr>
            <a:xfrm rot="4839320" flipH="1">
              <a:off x="10424498" y="4568932"/>
              <a:ext cx="345117" cy="37894"/>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6" name="Google Shape;346;p85"/>
            <p:cNvSpPr/>
            <p:nvPr/>
          </p:nvSpPr>
          <p:spPr>
            <a:xfrm rot="4664114" flipH="1">
              <a:off x="10409488" y="4031267"/>
              <a:ext cx="375878" cy="41234"/>
            </a:xfrm>
            <a:custGeom>
              <a:avLst/>
              <a:gdLst/>
              <a:ahLst/>
              <a:cxnLst/>
              <a:rect l="l" t="t" r="r" b="b"/>
              <a:pathLst>
                <a:path w="375754"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7" name="Google Shape;347;p85"/>
            <p:cNvSpPr/>
            <p:nvPr/>
          </p:nvSpPr>
          <p:spPr>
            <a:xfrm rot="4478667" flipH="1">
              <a:off x="10393597" y="3493605"/>
              <a:ext cx="406881" cy="44681"/>
            </a:xfrm>
            <a:custGeom>
              <a:avLst/>
              <a:gdLst/>
              <a:ahLst/>
              <a:cxnLst/>
              <a:rect l="l" t="t" r="r" b="b"/>
              <a:pathLst>
                <a:path w="406586"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8" name="Google Shape;348;p85"/>
            <p:cNvSpPr/>
            <p:nvPr/>
          </p:nvSpPr>
          <p:spPr>
            <a:xfrm rot="4299334" flipH="1">
              <a:off x="10376850" y="2955986"/>
              <a:ext cx="440423" cy="48339"/>
            </a:xfrm>
            <a:custGeom>
              <a:avLst/>
              <a:gdLst/>
              <a:ahLst/>
              <a:cxnLst/>
              <a:rect l="l" t="t" r="r" b="b"/>
              <a:pathLst>
                <a:path w="440044"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49" name="Google Shape;349;p85"/>
            <p:cNvSpPr/>
            <p:nvPr/>
          </p:nvSpPr>
          <p:spPr>
            <a:xfrm rot="4125414" flipH="1">
              <a:off x="10361850" y="2418128"/>
              <a:ext cx="471176" cy="51678"/>
            </a:xfrm>
            <a:custGeom>
              <a:avLst/>
              <a:gdLst/>
              <a:ahLst/>
              <a:cxnLst/>
              <a:rect l="l" t="t" r="r" b="b"/>
              <a:pathLst>
                <a:path w="470949"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0" name="Google Shape;350;p85"/>
            <p:cNvSpPr/>
            <p:nvPr/>
          </p:nvSpPr>
          <p:spPr>
            <a:xfrm rot="3940465" flipH="1">
              <a:off x="10344464" y="1880227"/>
              <a:ext cx="505116" cy="55452"/>
            </a:xfrm>
            <a:custGeom>
              <a:avLst/>
              <a:gdLst/>
              <a:ahLst/>
              <a:cxnLst/>
              <a:rect l="l" t="t" r="r" b="b"/>
              <a:pathLst>
                <a:path w="504407"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1" name="Google Shape;351;p85"/>
            <p:cNvSpPr/>
            <p:nvPr/>
          </p:nvSpPr>
          <p:spPr>
            <a:xfrm rot="3756111" flipH="1">
              <a:off x="10328232" y="1342980"/>
              <a:ext cx="537664" cy="59000"/>
            </a:xfrm>
            <a:custGeom>
              <a:avLst/>
              <a:gdLst/>
              <a:ahLst/>
              <a:cxnLst/>
              <a:rect l="l" t="t" r="r" b="b"/>
              <a:pathLst>
                <a:path w="537864"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2" name="Google Shape;352;p85"/>
            <p:cNvSpPr/>
            <p:nvPr/>
          </p:nvSpPr>
          <p:spPr>
            <a:xfrm rot="3579043" flipH="1">
              <a:off x="10312875" y="805444"/>
              <a:ext cx="568465" cy="62418"/>
            </a:xfrm>
            <a:custGeom>
              <a:avLst/>
              <a:gdLst/>
              <a:ahLst/>
              <a:cxnLst/>
              <a:rect l="l" t="t" r="r" b="b"/>
              <a:pathLst>
                <a:path w="568769"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3" name="Google Shape;353;p85"/>
            <p:cNvSpPr/>
            <p:nvPr/>
          </p:nvSpPr>
          <p:spPr>
            <a:xfrm rot="3397668" flipH="1">
              <a:off x="10297286" y="267737"/>
              <a:ext cx="599520" cy="65798"/>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4" name="Google Shape;354;p85"/>
            <p:cNvSpPr/>
            <p:nvPr/>
          </p:nvSpPr>
          <p:spPr>
            <a:xfrm rot="5202053" flipH="1">
              <a:off x="9979995" y="6718997"/>
              <a:ext cx="246819" cy="27117"/>
            </a:xfrm>
            <a:custGeom>
              <a:avLst/>
              <a:gdLst/>
              <a:ahLst/>
              <a:cxnLst/>
              <a:rect l="l" t="t" r="r" b="b"/>
              <a:pathLst>
                <a:path w="247028" h="27140" extrusionOk="0">
                  <a:moveTo>
                    <a:pt x="0" y="0"/>
                  </a:moveTo>
                  <a:lnTo>
                    <a:pt x="247029" y="0"/>
                  </a:lnTo>
                  <a:lnTo>
                    <a:pt x="247029"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5" name="Google Shape;355;p85"/>
            <p:cNvSpPr/>
            <p:nvPr/>
          </p:nvSpPr>
          <p:spPr>
            <a:xfrm rot="5021485" flipH="1">
              <a:off x="9979876" y="6182608"/>
              <a:ext cx="247290" cy="27169"/>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6" name="Google Shape;356;p85"/>
            <p:cNvSpPr/>
            <p:nvPr/>
          </p:nvSpPr>
          <p:spPr>
            <a:xfrm rot="4839320" flipH="1">
              <a:off x="9964318" y="5645028"/>
              <a:ext cx="278151" cy="30520"/>
            </a:xfrm>
            <a:custGeom>
              <a:avLst/>
              <a:gdLst/>
              <a:ahLst/>
              <a:cxnLst/>
              <a:rect l="l" t="t" r="r" b="b"/>
              <a:pathLst>
                <a:path w="277934"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7" name="Google Shape;357;p85"/>
            <p:cNvSpPr/>
            <p:nvPr/>
          </p:nvSpPr>
          <p:spPr>
            <a:xfrm rot="4664114" flipH="1">
              <a:off x="9947857" y="5106635"/>
              <a:ext cx="311494" cy="34228"/>
            </a:xfrm>
            <a:custGeom>
              <a:avLst/>
              <a:gdLst/>
              <a:ahLst/>
              <a:cxnLst/>
              <a:rect l="l" t="t" r="r" b="b"/>
              <a:pathLst>
                <a:path w="311391" h="34217" extrusionOk="0">
                  <a:moveTo>
                    <a:pt x="0" y="0"/>
                  </a:moveTo>
                  <a:lnTo>
                    <a:pt x="311391" y="0"/>
                  </a:lnTo>
                  <a:lnTo>
                    <a:pt x="311391" y="34217"/>
                  </a:lnTo>
                  <a:lnTo>
                    <a:pt x="0" y="34217"/>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8" name="Google Shape;358;p85"/>
            <p:cNvSpPr/>
            <p:nvPr/>
          </p:nvSpPr>
          <p:spPr>
            <a:xfrm rot="4478667" flipH="1">
              <a:off x="9930872" y="4569168"/>
              <a:ext cx="345098" cy="37891"/>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59" name="Google Shape;359;p85"/>
            <p:cNvSpPr/>
            <p:nvPr/>
          </p:nvSpPr>
          <p:spPr>
            <a:xfrm rot="4299334" flipH="1">
              <a:off x="9915345" y="4031389"/>
              <a:ext cx="376078" cy="41256"/>
            </a:xfrm>
            <a:custGeom>
              <a:avLst/>
              <a:gdLst/>
              <a:ahLst/>
              <a:cxnLst/>
              <a:rect l="l" t="t" r="r" b="b"/>
              <a:pathLst>
                <a:path w="375754"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0" name="Google Shape;360;p85"/>
            <p:cNvSpPr/>
            <p:nvPr/>
          </p:nvSpPr>
          <p:spPr>
            <a:xfrm rot="4125414" flipH="1">
              <a:off x="9900320" y="3493619"/>
              <a:ext cx="406783" cy="44670"/>
            </a:xfrm>
            <a:custGeom>
              <a:avLst/>
              <a:gdLst/>
              <a:ahLst/>
              <a:cxnLst/>
              <a:rect l="l" t="t" r="r" b="b"/>
              <a:pathLst>
                <a:path w="406587"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1" name="Google Shape;361;p85"/>
            <p:cNvSpPr/>
            <p:nvPr/>
          </p:nvSpPr>
          <p:spPr>
            <a:xfrm rot="3940465" flipH="1">
              <a:off x="9883031" y="2955838"/>
              <a:ext cx="440662" cy="48365"/>
            </a:xfrm>
            <a:custGeom>
              <a:avLst/>
              <a:gdLst/>
              <a:ahLst/>
              <a:cxnLst/>
              <a:rect l="l" t="t" r="r" b="b"/>
              <a:pathLst>
                <a:path w="440044"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2" name="Google Shape;362;p85"/>
            <p:cNvSpPr/>
            <p:nvPr/>
          </p:nvSpPr>
          <p:spPr>
            <a:xfrm rot="3756111" flipH="1">
              <a:off x="9867967" y="2418773"/>
              <a:ext cx="470775" cy="51634"/>
            </a:xfrm>
            <a:custGeom>
              <a:avLst/>
              <a:gdLst/>
              <a:ahLst/>
              <a:cxnLst/>
              <a:rect l="l" t="t" r="r" b="b"/>
              <a:pathLst>
                <a:path w="470950"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3" name="Google Shape;363;p85"/>
            <p:cNvSpPr/>
            <p:nvPr/>
          </p:nvSpPr>
          <p:spPr>
            <a:xfrm rot="3579043" flipH="1">
              <a:off x="9851420" y="1880760"/>
              <a:ext cx="504136" cy="55344"/>
            </a:xfrm>
            <a:custGeom>
              <a:avLst/>
              <a:gdLst/>
              <a:ahLst/>
              <a:cxnLst/>
              <a:rect l="l" t="t" r="r" b="b"/>
              <a:pathLst>
                <a:path w="504406"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4" name="Google Shape;364;p85"/>
            <p:cNvSpPr/>
            <p:nvPr/>
          </p:nvSpPr>
          <p:spPr>
            <a:xfrm rot="3397668" flipH="1">
              <a:off x="9834455" y="1343136"/>
              <a:ext cx="537790" cy="59014"/>
            </a:xfrm>
            <a:custGeom>
              <a:avLst/>
              <a:gdLst/>
              <a:ahLst/>
              <a:cxnLst/>
              <a:rect l="l" t="t" r="r" b="b"/>
              <a:pathLst>
                <a:path w="537864"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5" name="Google Shape;365;p85"/>
            <p:cNvSpPr/>
            <p:nvPr/>
          </p:nvSpPr>
          <p:spPr>
            <a:xfrm rot="3218761" flipH="1">
              <a:off x="9819196" y="805319"/>
              <a:ext cx="568508" cy="62422"/>
            </a:xfrm>
            <a:custGeom>
              <a:avLst/>
              <a:gdLst/>
              <a:ahLst/>
              <a:cxnLst/>
              <a:rect l="l" t="t" r="r" b="b"/>
              <a:pathLst>
                <a:path w="568769"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6" name="Google Shape;366;p85"/>
            <p:cNvSpPr/>
            <p:nvPr/>
          </p:nvSpPr>
          <p:spPr>
            <a:xfrm rot="3041424" flipH="1">
              <a:off x="9804644" y="267785"/>
              <a:ext cx="598646" cy="65702"/>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7" name="Google Shape;367;p85"/>
            <p:cNvSpPr/>
            <p:nvPr/>
          </p:nvSpPr>
          <p:spPr>
            <a:xfrm rot="4839320" flipH="1">
              <a:off x="9486037" y="6718335"/>
              <a:ext cx="247294" cy="27161"/>
            </a:xfrm>
            <a:custGeom>
              <a:avLst/>
              <a:gdLst/>
              <a:ahLst/>
              <a:cxnLst/>
              <a:rect l="l" t="t" r="r" b="b"/>
              <a:pathLst>
                <a:path w="247101" h="27140" extrusionOk="0">
                  <a:moveTo>
                    <a:pt x="0" y="0"/>
                  </a:moveTo>
                  <a:lnTo>
                    <a:pt x="247101" y="0"/>
                  </a:lnTo>
                  <a:lnTo>
                    <a:pt x="247101"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8" name="Google Shape;368;p85"/>
            <p:cNvSpPr/>
            <p:nvPr/>
          </p:nvSpPr>
          <p:spPr>
            <a:xfrm rot="4664114" flipH="1">
              <a:off x="9486388" y="6182319"/>
              <a:ext cx="247110" cy="27149"/>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69" name="Google Shape;369;p85"/>
            <p:cNvSpPr/>
            <p:nvPr/>
          </p:nvSpPr>
          <p:spPr>
            <a:xfrm rot="4478667" flipH="1">
              <a:off x="9470658" y="5644863"/>
              <a:ext cx="278135" cy="30518"/>
            </a:xfrm>
            <a:custGeom>
              <a:avLst/>
              <a:gdLst/>
              <a:ahLst/>
              <a:cxnLst/>
              <a:rect l="l" t="t" r="r" b="b"/>
              <a:pathLst>
                <a:path w="277934"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0" name="Google Shape;370;p85"/>
            <p:cNvSpPr/>
            <p:nvPr/>
          </p:nvSpPr>
          <p:spPr>
            <a:xfrm rot="4299334" flipH="1">
              <a:off x="9453937" y="5106648"/>
              <a:ext cx="311659" cy="34173"/>
            </a:xfrm>
            <a:custGeom>
              <a:avLst/>
              <a:gdLst/>
              <a:ahLst/>
              <a:cxnLst/>
              <a:rect l="l" t="t" r="r" b="b"/>
              <a:pathLst>
                <a:path w="311391" h="34144" extrusionOk="0">
                  <a:moveTo>
                    <a:pt x="0" y="0"/>
                  </a:moveTo>
                  <a:lnTo>
                    <a:pt x="311391" y="0"/>
                  </a:lnTo>
                  <a:lnTo>
                    <a:pt x="311391" y="34144"/>
                  </a:lnTo>
                  <a:lnTo>
                    <a:pt x="0" y="3414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1" name="Google Shape;371;p85"/>
            <p:cNvSpPr/>
            <p:nvPr/>
          </p:nvSpPr>
          <p:spPr>
            <a:xfrm rot="4125414" flipH="1">
              <a:off x="9437514" y="4568695"/>
              <a:ext cx="345014" cy="37882"/>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2" name="Google Shape;372;p85"/>
            <p:cNvSpPr/>
            <p:nvPr/>
          </p:nvSpPr>
          <p:spPr>
            <a:xfrm rot="3940465" flipH="1">
              <a:off x="9421626" y="4030864"/>
              <a:ext cx="376282" cy="41278"/>
            </a:xfrm>
            <a:custGeom>
              <a:avLst/>
              <a:gdLst/>
              <a:ahLst/>
              <a:cxnLst/>
              <a:rect l="l" t="t" r="r" b="b"/>
              <a:pathLst>
                <a:path w="375754"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3" name="Google Shape;373;p85"/>
            <p:cNvSpPr/>
            <p:nvPr/>
          </p:nvSpPr>
          <p:spPr>
            <a:xfrm rot="3756111" flipH="1">
              <a:off x="9406522" y="3493786"/>
              <a:ext cx="406436" cy="44632"/>
            </a:xfrm>
            <a:custGeom>
              <a:avLst/>
              <a:gdLst/>
              <a:ahLst/>
              <a:cxnLst/>
              <a:rect l="l" t="t" r="r" b="b"/>
              <a:pathLst>
                <a:path w="406587"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4" name="Google Shape;374;p85"/>
            <p:cNvSpPr/>
            <p:nvPr/>
          </p:nvSpPr>
          <p:spPr>
            <a:xfrm rot="3579043" flipH="1">
              <a:off x="9390020" y="2956054"/>
              <a:ext cx="439809" cy="48271"/>
            </a:xfrm>
            <a:custGeom>
              <a:avLst/>
              <a:gdLst/>
              <a:ahLst/>
              <a:cxnLst/>
              <a:rect l="l" t="t" r="r" b="b"/>
              <a:pathLst>
                <a:path w="440044"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5" name="Google Shape;375;p85"/>
            <p:cNvSpPr/>
            <p:nvPr/>
          </p:nvSpPr>
          <p:spPr>
            <a:xfrm rot="3397668" flipH="1">
              <a:off x="9374313" y="2418477"/>
              <a:ext cx="470885" cy="51646"/>
            </a:xfrm>
            <a:custGeom>
              <a:avLst/>
              <a:gdLst/>
              <a:ahLst/>
              <a:cxnLst/>
              <a:rect l="l" t="t" r="r" b="b"/>
              <a:pathLst>
                <a:path w="470950"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6" name="Google Shape;376;p85"/>
            <p:cNvSpPr/>
            <p:nvPr/>
          </p:nvSpPr>
          <p:spPr>
            <a:xfrm rot="3218761" flipH="1">
              <a:off x="9357718" y="1880688"/>
              <a:ext cx="504175" cy="55349"/>
            </a:xfrm>
            <a:custGeom>
              <a:avLst/>
              <a:gdLst/>
              <a:ahLst/>
              <a:cxnLst/>
              <a:rect l="l" t="t" r="r" b="b"/>
              <a:pathLst>
                <a:path w="504407"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7" name="Google Shape;377;p85"/>
            <p:cNvSpPr/>
            <p:nvPr/>
          </p:nvSpPr>
          <p:spPr>
            <a:xfrm rot="3041424" flipH="1">
              <a:off x="9341731" y="1343175"/>
              <a:ext cx="537006" cy="58928"/>
            </a:xfrm>
            <a:custGeom>
              <a:avLst/>
              <a:gdLst/>
              <a:ahLst/>
              <a:cxnLst/>
              <a:rect l="l" t="t" r="r" b="b"/>
              <a:pathLst>
                <a:path w="537864"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8" name="Google Shape;378;p85"/>
            <p:cNvSpPr/>
            <p:nvPr/>
          </p:nvSpPr>
          <p:spPr>
            <a:xfrm rot="2864157" flipH="1">
              <a:off x="9325690" y="805119"/>
              <a:ext cx="568656" cy="62447"/>
            </a:xfrm>
            <a:custGeom>
              <a:avLst/>
              <a:gdLst/>
              <a:ahLst/>
              <a:cxnLst/>
              <a:rect l="l" t="t" r="r" b="b"/>
              <a:pathLst>
                <a:path w="568697" h="62451" extrusionOk="0">
                  <a:moveTo>
                    <a:pt x="0" y="0"/>
                  </a:moveTo>
                  <a:lnTo>
                    <a:pt x="568697" y="0"/>
                  </a:lnTo>
                  <a:lnTo>
                    <a:pt x="568697"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9" name="Google Shape;379;p85"/>
            <p:cNvSpPr/>
            <p:nvPr/>
          </p:nvSpPr>
          <p:spPr>
            <a:xfrm rot="2681747" flipH="1">
              <a:off x="9310867" y="267599"/>
              <a:ext cx="598884" cy="65728"/>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0" name="Google Shape;380;p85"/>
            <p:cNvSpPr/>
            <p:nvPr/>
          </p:nvSpPr>
          <p:spPr>
            <a:xfrm rot="4478667" flipH="1">
              <a:off x="8992452" y="6718331"/>
              <a:ext cx="247207" cy="27160"/>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1" name="Google Shape;381;p85"/>
            <p:cNvSpPr/>
            <p:nvPr/>
          </p:nvSpPr>
          <p:spPr>
            <a:xfrm rot="4299334" flipH="1">
              <a:off x="8992472" y="6182195"/>
              <a:ext cx="247241" cy="27163"/>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2" name="Google Shape;382;p85"/>
            <p:cNvSpPr/>
            <p:nvPr/>
          </p:nvSpPr>
          <p:spPr>
            <a:xfrm rot="4117415" flipH="1">
              <a:off x="8976830" y="5644626"/>
              <a:ext cx="278320" cy="30538"/>
            </a:xfrm>
            <a:custGeom>
              <a:avLst/>
              <a:gdLst/>
              <a:ahLst/>
              <a:cxnLst/>
              <a:rect l="l" t="t" r="r" b="b"/>
              <a:pathLst>
                <a:path w="277934"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3" name="Google Shape;383;p85"/>
            <p:cNvSpPr/>
            <p:nvPr/>
          </p:nvSpPr>
          <p:spPr>
            <a:xfrm rot="3940465" flipH="1">
              <a:off x="8960167" y="5106557"/>
              <a:ext cx="311829" cy="34265"/>
            </a:xfrm>
            <a:custGeom>
              <a:avLst/>
              <a:gdLst/>
              <a:ahLst/>
              <a:cxnLst/>
              <a:rect l="l" t="t" r="r" b="b"/>
              <a:pathLst>
                <a:path w="311391" h="34217" extrusionOk="0">
                  <a:moveTo>
                    <a:pt x="0" y="0"/>
                  </a:moveTo>
                  <a:lnTo>
                    <a:pt x="311391" y="0"/>
                  </a:lnTo>
                  <a:lnTo>
                    <a:pt x="311391" y="34217"/>
                  </a:lnTo>
                  <a:lnTo>
                    <a:pt x="0" y="34217"/>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4" name="Google Shape;384;p85"/>
            <p:cNvSpPr/>
            <p:nvPr/>
          </p:nvSpPr>
          <p:spPr>
            <a:xfrm rot="3756111" flipH="1">
              <a:off x="8943683" y="4569525"/>
              <a:ext cx="344720" cy="37850"/>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5" name="Google Shape;385;p85"/>
            <p:cNvSpPr/>
            <p:nvPr/>
          </p:nvSpPr>
          <p:spPr>
            <a:xfrm rot="3579043" flipH="1">
              <a:off x="8928407" y="4031433"/>
              <a:ext cx="375552" cy="41198"/>
            </a:xfrm>
            <a:custGeom>
              <a:avLst/>
              <a:gdLst/>
              <a:ahLst/>
              <a:cxnLst/>
              <a:rect l="l" t="t" r="r" b="b"/>
              <a:pathLst>
                <a:path w="375753"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6" name="Google Shape;386;p85"/>
            <p:cNvSpPr/>
            <p:nvPr/>
          </p:nvSpPr>
          <p:spPr>
            <a:xfrm rot="3397668" flipH="1">
              <a:off x="8912814" y="3493964"/>
              <a:ext cx="406531" cy="44643"/>
            </a:xfrm>
            <a:custGeom>
              <a:avLst/>
              <a:gdLst/>
              <a:ahLst/>
              <a:cxnLst/>
              <a:rect l="l" t="t" r="r" b="b"/>
              <a:pathLst>
                <a:path w="406587"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7" name="Google Shape;387;p85"/>
            <p:cNvSpPr/>
            <p:nvPr/>
          </p:nvSpPr>
          <p:spPr>
            <a:xfrm rot="3218761" flipH="1">
              <a:off x="8896250" y="2956568"/>
              <a:ext cx="439841" cy="48275"/>
            </a:xfrm>
            <a:custGeom>
              <a:avLst/>
              <a:gdLst/>
              <a:ahLst/>
              <a:cxnLst/>
              <a:rect l="l" t="t" r="r" b="b"/>
              <a:pathLst>
                <a:path w="440043"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8" name="Google Shape;388;p85"/>
            <p:cNvSpPr/>
            <p:nvPr/>
          </p:nvSpPr>
          <p:spPr>
            <a:xfrm rot="3034774" flipH="1">
              <a:off x="8880388" y="2418880"/>
              <a:ext cx="470945" cy="51653"/>
            </a:xfrm>
            <a:custGeom>
              <a:avLst/>
              <a:gdLst/>
              <a:ahLst/>
              <a:cxnLst/>
              <a:rect l="l" t="t" r="r" b="b"/>
              <a:pathLst>
                <a:path w="470949"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89" name="Google Shape;389;p85"/>
            <p:cNvSpPr/>
            <p:nvPr/>
          </p:nvSpPr>
          <p:spPr>
            <a:xfrm rot="2864157" flipH="1">
              <a:off x="8864202" y="1880487"/>
              <a:ext cx="504371" cy="55370"/>
            </a:xfrm>
            <a:custGeom>
              <a:avLst/>
              <a:gdLst/>
              <a:ahLst/>
              <a:cxnLst/>
              <a:rect l="l" t="t" r="r" b="b"/>
              <a:pathLst>
                <a:path w="504407"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0" name="Google Shape;390;p85"/>
            <p:cNvSpPr/>
            <p:nvPr/>
          </p:nvSpPr>
          <p:spPr>
            <a:xfrm rot="2681747" flipH="1">
              <a:off x="8847961" y="1342803"/>
              <a:ext cx="537220" cy="58951"/>
            </a:xfrm>
            <a:custGeom>
              <a:avLst/>
              <a:gdLst/>
              <a:ahLst/>
              <a:cxnLst/>
              <a:rect l="l" t="t" r="r" b="b"/>
              <a:pathLst>
                <a:path w="537864"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1" name="Google Shape;391;p85"/>
            <p:cNvSpPr/>
            <p:nvPr/>
          </p:nvSpPr>
          <p:spPr>
            <a:xfrm rot="2499439" flipH="1">
              <a:off x="8831487" y="805011"/>
              <a:ext cx="569048" cy="62482"/>
            </a:xfrm>
            <a:custGeom>
              <a:avLst/>
              <a:gdLst/>
              <a:ahLst/>
              <a:cxnLst/>
              <a:rect l="l" t="t" r="r" b="b"/>
              <a:pathLst>
                <a:path w="568769"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2" name="Google Shape;392;p85"/>
            <p:cNvSpPr/>
            <p:nvPr/>
          </p:nvSpPr>
          <p:spPr>
            <a:xfrm rot="2322274" flipH="1">
              <a:off x="8816798" y="267478"/>
              <a:ext cx="599311" cy="65775"/>
            </a:xfrm>
            <a:custGeom>
              <a:avLst/>
              <a:gdLst/>
              <a:ahLst/>
              <a:cxnLst/>
              <a:rect l="l" t="t" r="r" b="b"/>
              <a:pathLst>
                <a:path w="599603"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3" name="Google Shape;393;p85"/>
            <p:cNvSpPr/>
            <p:nvPr/>
          </p:nvSpPr>
          <p:spPr>
            <a:xfrm rot="4125414" flipH="1">
              <a:off x="8499115" y="6717978"/>
              <a:ext cx="247147" cy="27153"/>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4" name="Google Shape;394;p85"/>
            <p:cNvSpPr/>
            <p:nvPr/>
          </p:nvSpPr>
          <p:spPr>
            <a:xfrm rot="3936922" flipH="1">
              <a:off x="8499088" y="6182651"/>
              <a:ext cx="246813" cy="27116"/>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5" name="Google Shape;395;p85"/>
            <p:cNvSpPr/>
            <p:nvPr/>
          </p:nvSpPr>
          <p:spPr>
            <a:xfrm rot="3756111" flipH="1">
              <a:off x="8483564" y="5644807"/>
              <a:ext cx="277831" cy="30485"/>
            </a:xfrm>
            <a:custGeom>
              <a:avLst/>
              <a:gdLst/>
              <a:ahLst/>
              <a:cxnLst/>
              <a:rect l="l" t="t" r="r" b="b"/>
              <a:pathLst>
                <a:path w="277934"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6" name="Google Shape;396;p85"/>
            <p:cNvSpPr/>
            <p:nvPr/>
          </p:nvSpPr>
          <p:spPr>
            <a:xfrm rot="3579043" flipH="1">
              <a:off x="8466865" y="5107405"/>
              <a:ext cx="311225" cy="34199"/>
            </a:xfrm>
            <a:custGeom>
              <a:avLst/>
              <a:gdLst/>
              <a:ahLst/>
              <a:cxnLst/>
              <a:rect l="l" t="t" r="r" b="b"/>
              <a:pathLst>
                <a:path w="311391" h="34217" extrusionOk="0">
                  <a:moveTo>
                    <a:pt x="0" y="0"/>
                  </a:moveTo>
                  <a:lnTo>
                    <a:pt x="311391" y="0"/>
                  </a:lnTo>
                  <a:lnTo>
                    <a:pt x="311391" y="34217"/>
                  </a:lnTo>
                  <a:lnTo>
                    <a:pt x="0" y="34217"/>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7" name="Google Shape;397;p85"/>
            <p:cNvSpPr/>
            <p:nvPr/>
          </p:nvSpPr>
          <p:spPr>
            <a:xfrm rot="3397668" flipH="1">
              <a:off x="8450055" y="4569727"/>
              <a:ext cx="344801" cy="37859"/>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8" name="Google Shape;398;p85"/>
            <p:cNvSpPr/>
            <p:nvPr/>
          </p:nvSpPr>
          <p:spPr>
            <a:xfrm rot="3218761" flipH="1">
              <a:off x="8434710" y="4031837"/>
              <a:ext cx="375580" cy="41201"/>
            </a:xfrm>
            <a:custGeom>
              <a:avLst/>
              <a:gdLst/>
              <a:ahLst/>
              <a:cxnLst/>
              <a:rect l="l" t="t" r="r" b="b"/>
              <a:pathLst>
                <a:path w="375753"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399" name="Google Shape;399;p85"/>
            <p:cNvSpPr/>
            <p:nvPr/>
          </p:nvSpPr>
          <p:spPr>
            <a:xfrm rot="3034774" flipH="1">
              <a:off x="8418951" y="3494501"/>
              <a:ext cx="406582" cy="44649"/>
            </a:xfrm>
            <a:custGeom>
              <a:avLst/>
              <a:gdLst/>
              <a:ahLst/>
              <a:cxnLst/>
              <a:rect l="l" t="t" r="r" b="b"/>
              <a:pathLst>
                <a:path w="406586" h="44649" extrusionOk="0">
                  <a:moveTo>
                    <a:pt x="0" y="0"/>
                  </a:moveTo>
                  <a:lnTo>
                    <a:pt x="406587" y="0"/>
                  </a:lnTo>
                  <a:lnTo>
                    <a:pt x="406587"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0" name="Google Shape;400;p85"/>
            <p:cNvSpPr/>
            <p:nvPr/>
          </p:nvSpPr>
          <p:spPr>
            <a:xfrm rot="2864157" flipH="1">
              <a:off x="8402756" y="2955540"/>
              <a:ext cx="440012" cy="48294"/>
            </a:xfrm>
            <a:custGeom>
              <a:avLst/>
              <a:gdLst/>
              <a:ahLst/>
              <a:cxnLst/>
              <a:rect l="l" t="t" r="r" b="b"/>
              <a:pathLst>
                <a:path w="440044"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1" name="Google Shape;401;p85"/>
            <p:cNvSpPr/>
            <p:nvPr/>
          </p:nvSpPr>
          <p:spPr>
            <a:xfrm rot="2681747" flipH="1">
              <a:off x="8387709" y="2418306"/>
              <a:ext cx="470386" cy="51591"/>
            </a:xfrm>
            <a:custGeom>
              <a:avLst/>
              <a:gdLst/>
              <a:ahLst/>
              <a:cxnLst/>
              <a:rect l="l" t="t" r="r" b="b"/>
              <a:pathLst>
                <a:path w="470950"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2" name="Google Shape;402;p85"/>
            <p:cNvSpPr/>
            <p:nvPr/>
          </p:nvSpPr>
          <p:spPr>
            <a:xfrm rot="2499439" flipH="1">
              <a:off x="8370002" y="1880647"/>
              <a:ext cx="504653" cy="55401"/>
            </a:xfrm>
            <a:custGeom>
              <a:avLst/>
              <a:gdLst/>
              <a:ahLst/>
              <a:cxnLst/>
              <a:rect l="l" t="t" r="r" b="b"/>
              <a:pathLst>
                <a:path w="504406"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3" name="Google Shape;403;p85"/>
            <p:cNvSpPr/>
            <p:nvPr/>
          </p:nvSpPr>
          <p:spPr>
            <a:xfrm rot="2322274" flipH="1">
              <a:off x="8353938" y="1342743"/>
              <a:ext cx="537602" cy="58993"/>
            </a:xfrm>
            <a:custGeom>
              <a:avLst/>
              <a:gdLst/>
              <a:ahLst/>
              <a:cxnLst/>
              <a:rect l="l" t="t" r="r" b="b"/>
              <a:pathLst>
                <a:path w="537864"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4" name="Google Shape;404;p85"/>
            <p:cNvSpPr/>
            <p:nvPr/>
          </p:nvSpPr>
          <p:spPr>
            <a:xfrm rot="2138257" flipH="1">
              <a:off x="8338116" y="805588"/>
              <a:ext cx="568616" cy="62434"/>
            </a:xfrm>
            <a:custGeom>
              <a:avLst/>
              <a:gdLst/>
              <a:ahLst/>
              <a:cxnLst/>
              <a:rect l="l" t="t" r="r" b="b"/>
              <a:pathLst>
                <a:path w="568769"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5" name="Google Shape;405;p85"/>
            <p:cNvSpPr/>
            <p:nvPr/>
          </p:nvSpPr>
          <p:spPr>
            <a:xfrm rot="1959469" flipH="1">
              <a:off x="8322102" y="267730"/>
              <a:ext cx="600024" cy="65853"/>
            </a:xfrm>
            <a:custGeom>
              <a:avLst/>
              <a:gdLst/>
              <a:ahLst/>
              <a:cxnLst/>
              <a:rect l="l" t="t" r="r" b="b"/>
              <a:pathLst>
                <a:path w="599603"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6" name="Google Shape;406;p85"/>
            <p:cNvSpPr/>
            <p:nvPr/>
          </p:nvSpPr>
          <p:spPr>
            <a:xfrm rot="3756111" flipH="1">
              <a:off x="8005222" y="6718594"/>
              <a:ext cx="246936" cy="27130"/>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7" name="Google Shape;407;p85"/>
            <p:cNvSpPr/>
            <p:nvPr/>
          </p:nvSpPr>
          <p:spPr>
            <a:xfrm rot="3579043" flipH="1">
              <a:off x="8005464" y="6182559"/>
              <a:ext cx="246896" cy="27125"/>
            </a:xfrm>
            <a:custGeom>
              <a:avLst/>
              <a:gdLst/>
              <a:ahLst/>
              <a:cxnLst/>
              <a:rect l="l" t="t" r="r" b="b"/>
              <a:pathLst>
                <a:path w="247028" h="27140" extrusionOk="0">
                  <a:moveTo>
                    <a:pt x="0" y="0"/>
                  </a:moveTo>
                  <a:lnTo>
                    <a:pt x="247028" y="0"/>
                  </a:lnTo>
                  <a:lnTo>
                    <a:pt x="247028" y="27140"/>
                  </a:lnTo>
                  <a:lnTo>
                    <a:pt x="0" y="2714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8" name="Google Shape;408;p85"/>
            <p:cNvSpPr/>
            <p:nvPr/>
          </p:nvSpPr>
          <p:spPr>
            <a:xfrm rot="3397668" flipH="1">
              <a:off x="7989833" y="5644960"/>
              <a:ext cx="277896" cy="30492"/>
            </a:xfrm>
            <a:custGeom>
              <a:avLst/>
              <a:gdLst/>
              <a:ahLst/>
              <a:cxnLst/>
              <a:rect l="l" t="t" r="r" b="b"/>
              <a:pathLst>
                <a:path w="277934" h="30496" extrusionOk="0">
                  <a:moveTo>
                    <a:pt x="0" y="0"/>
                  </a:moveTo>
                  <a:lnTo>
                    <a:pt x="277934" y="0"/>
                  </a:lnTo>
                  <a:lnTo>
                    <a:pt x="277934" y="30496"/>
                  </a:lnTo>
                  <a:lnTo>
                    <a:pt x="0" y="30496"/>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09" name="Google Shape;409;p85"/>
            <p:cNvSpPr/>
            <p:nvPr/>
          </p:nvSpPr>
          <p:spPr>
            <a:xfrm rot="3218761" flipH="1">
              <a:off x="7973232" y="5106986"/>
              <a:ext cx="311248" cy="34201"/>
            </a:xfrm>
            <a:custGeom>
              <a:avLst/>
              <a:gdLst/>
              <a:ahLst/>
              <a:cxnLst/>
              <a:rect l="l" t="t" r="r" b="b"/>
              <a:pathLst>
                <a:path w="311391" h="34217" extrusionOk="0">
                  <a:moveTo>
                    <a:pt x="0" y="0"/>
                  </a:moveTo>
                  <a:lnTo>
                    <a:pt x="311391" y="0"/>
                  </a:lnTo>
                  <a:lnTo>
                    <a:pt x="311391" y="34217"/>
                  </a:lnTo>
                  <a:lnTo>
                    <a:pt x="0" y="34217"/>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0" name="Google Shape;410;p85"/>
            <p:cNvSpPr/>
            <p:nvPr/>
          </p:nvSpPr>
          <p:spPr>
            <a:xfrm rot="3034774" flipH="1">
              <a:off x="7956284" y="4569289"/>
              <a:ext cx="344845" cy="37864"/>
            </a:xfrm>
            <a:custGeom>
              <a:avLst/>
              <a:gdLst/>
              <a:ahLst/>
              <a:cxnLst/>
              <a:rect l="l" t="t" r="r" b="b"/>
              <a:pathLst>
                <a:path w="344848" h="37864" extrusionOk="0">
                  <a:moveTo>
                    <a:pt x="0" y="0"/>
                  </a:moveTo>
                  <a:lnTo>
                    <a:pt x="344848" y="0"/>
                  </a:lnTo>
                  <a:lnTo>
                    <a:pt x="344848" y="37865"/>
                  </a:lnTo>
                  <a:lnTo>
                    <a:pt x="0" y="3786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1" name="Google Shape;411;p85"/>
            <p:cNvSpPr/>
            <p:nvPr/>
          </p:nvSpPr>
          <p:spPr>
            <a:xfrm rot="2864157" flipH="1">
              <a:off x="7941151" y="4030955"/>
              <a:ext cx="375727" cy="41217"/>
            </a:xfrm>
            <a:custGeom>
              <a:avLst/>
              <a:gdLst/>
              <a:ahLst/>
              <a:cxnLst/>
              <a:rect l="l" t="t" r="r" b="b"/>
              <a:pathLst>
                <a:path w="375754" h="41220" extrusionOk="0">
                  <a:moveTo>
                    <a:pt x="0" y="0"/>
                  </a:moveTo>
                  <a:lnTo>
                    <a:pt x="375754" y="0"/>
                  </a:lnTo>
                  <a:lnTo>
                    <a:pt x="375754" y="41221"/>
                  </a:lnTo>
                  <a:lnTo>
                    <a:pt x="0" y="41221"/>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2" name="Google Shape;412;p85"/>
            <p:cNvSpPr/>
            <p:nvPr/>
          </p:nvSpPr>
          <p:spPr>
            <a:xfrm rot="2681747" flipH="1">
              <a:off x="7926058" y="3493701"/>
              <a:ext cx="406100" cy="44596"/>
            </a:xfrm>
            <a:custGeom>
              <a:avLst/>
              <a:gdLst/>
              <a:ahLst/>
              <a:cxnLst/>
              <a:rect l="l" t="t" r="r" b="b"/>
              <a:pathLst>
                <a:path w="406587" h="44649" extrusionOk="0">
                  <a:moveTo>
                    <a:pt x="0" y="0"/>
                  </a:moveTo>
                  <a:lnTo>
                    <a:pt x="406588" y="0"/>
                  </a:lnTo>
                  <a:lnTo>
                    <a:pt x="406588" y="44650"/>
                  </a:lnTo>
                  <a:lnTo>
                    <a:pt x="0" y="44650"/>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3" name="Google Shape;413;p85"/>
            <p:cNvSpPr/>
            <p:nvPr/>
          </p:nvSpPr>
          <p:spPr>
            <a:xfrm rot="2499439" flipH="1">
              <a:off x="7908623" y="2955653"/>
              <a:ext cx="440260" cy="48321"/>
            </a:xfrm>
            <a:custGeom>
              <a:avLst/>
              <a:gdLst/>
              <a:ahLst/>
              <a:cxnLst/>
              <a:rect l="l" t="t" r="r" b="b"/>
              <a:pathLst>
                <a:path w="440044" h="48297" extrusionOk="0">
                  <a:moveTo>
                    <a:pt x="0" y="0"/>
                  </a:moveTo>
                  <a:lnTo>
                    <a:pt x="440044" y="0"/>
                  </a:lnTo>
                  <a:lnTo>
                    <a:pt x="440044" y="48298"/>
                  </a:lnTo>
                  <a:lnTo>
                    <a:pt x="0" y="4829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4" name="Google Shape;414;p85"/>
            <p:cNvSpPr/>
            <p:nvPr/>
          </p:nvSpPr>
          <p:spPr>
            <a:xfrm rot="2322274" flipH="1">
              <a:off x="7893670" y="2418722"/>
              <a:ext cx="470720" cy="51628"/>
            </a:xfrm>
            <a:custGeom>
              <a:avLst/>
              <a:gdLst/>
              <a:ahLst/>
              <a:cxnLst/>
              <a:rect l="l" t="t" r="r" b="b"/>
              <a:pathLst>
                <a:path w="470950" h="51653" extrusionOk="0">
                  <a:moveTo>
                    <a:pt x="0" y="0"/>
                  </a:moveTo>
                  <a:lnTo>
                    <a:pt x="470950" y="0"/>
                  </a:lnTo>
                  <a:lnTo>
                    <a:pt x="470950" y="51654"/>
                  </a:lnTo>
                  <a:lnTo>
                    <a:pt x="0" y="51654"/>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5" name="Google Shape;415;p85"/>
            <p:cNvSpPr/>
            <p:nvPr/>
          </p:nvSpPr>
          <p:spPr>
            <a:xfrm rot="2138257" flipH="1">
              <a:off x="7876792" y="1880549"/>
              <a:ext cx="504271" cy="55359"/>
            </a:xfrm>
            <a:custGeom>
              <a:avLst/>
              <a:gdLst/>
              <a:ahLst/>
              <a:cxnLst/>
              <a:rect l="l" t="t" r="r" b="b"/>
              <a:pathLst>
                <a:path w="504407" h="55374" extrusionOk="0">
                  <a:moveTo>
                    <a:pt x="0" y="0"/>
                  </a:moveTo>
                  <a:lnTo>
                    <a:pt x="504407" y="0"/>
                  </a:lnTo>
                  <a:lnTo>
                    <a:pt x="504407" y="55375"/>
                  </a:lnTo>
                  <a:lnTo>
                    <a:pt x="0" y="55375"/>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6" name="Google Shape;416;p85"/>
            <p:cNvSpPr/>
            <p:nvPr/>
          </p:nvSpPr>
          <p:spPr>
            <a:xfrm rot="1959469" flipH="1">
              <a:off x="7859522" y="1342875"/>
              <a:ext cx="538242" cy="59063"/>
            </a:xfrm>
            <a:custGeom>
              <a:avLst/>
              <a:gdLst/>
              <a:ahLst/>
              <a:cxnLst/>
              <a:rect l="l" t="t" r="r" b="b"/>
              <a:pathLst>
                <a:path w="537864" h="59022" extrusionOk="0">
                  <a:moveTo>
                    <a:pt x="0" y="0"/>
                  </a:moveTo>
                  <a:lnTo>
                    <a:pt x="537864" y="0"/>
                  </a:lnTo>
                  <a:lnTo>
                    <a:pt x="537864" y="59023"/>
                  </a:lnTo>
                  <a:lnTo>
                    <a:pt x="0" y="59023"/>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7" name="Google Shape;417;p85"/>
            <p:cNvSpPr/>
            <p:nvPr/>
          </p:nvSpPr>
          <p:spPr>
            <a:xfrm rot="1778303" flipH="1">
              <a:off x="7843923" y="805121"/>
              <a:ext cx="569316" cy="62511"/>
            </a:xfrm>
            <a:custGeom>
              <a:avLst/>
              <a:gdLst/>
              <a:ahLst/>
              <a:cxnLst/>
              <a:rect l="l" t="t" r="r" b="b"/>
              <a:pathLst>
                <a:path w="568769" h="62451" extrusionOk="0">
                  <a:moveTo>
                    <a:pt x="0" y="0"/>
                  </a:moveTo>
                  <a:lnTo>
                    <a:pt x="568770" y="0"/>
                  </a:lnTo>
                  <a:lnTo>
                    <a:pt x="568770" y="62452"/>
                  </a:lnTo>
                  <a:lnTo>
                    <a:pt x="0" y="62452"/>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18" name="Google Shape;418;p85"/>
            <p:cNvSpPr/>
            <p:nvPr/>
          </p:nvSpPr>
          <p:spPr>
            <a:xfrm rot="1605439" flipH="1">
              <a:off x="7829585" y="267000"/>
              <a:ext cx="599319" cy="65776"/>
            </a:xfrm>
            <a:custGeom>
              <a:avLst/>
              <a:gdLst/>
              <a:ahLst/>
              <a:cxnLst/>
              <a:rect l="l" t="t" r="r" b="b"/>
              <a:pathLst>
                <a:path w="599602" h="65807" extrusionOk="0">
                  <a:moveTo>
                    <a:pt x="0" y="0"/>
                  </a:moveTo>
                  <a:lnTo>
                    <a:pt x="599603" y="0"/>
                  </a:lnTo>
                  <a:lnTo>
                    <a:pt x="599603" y="65808"/>
                  </a:lnTo>
                  <a:lnTo>
                    <a:pt x="0" y="65808"/>
                  </a:lnTo>
                  <a:close/>
                </a:path>
              </a:pathLst>
            </a:custGeom>
            <a:solidFill>
              <a:srgbClr val="2C2C2C">
                <a:alpha val="71372"/>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
        <p:nvSpPr>
          <p:cNvPr id="419" name="Google Shape;419;p85"/>
          <p:cNvSpPr/>
          <p:nvPr/>
        </p:nvSpPr>
        <p:spPr>
          <a:xfrm>
            <a:off x="4193775" y="0"/>
            <a:ext cx="4950300" cy="5143500"/>
          </a:xfrm>
          <a:prstGeom prst="rect">
            <a:avLst/>
          </a:prstGeom>
          <a:gradFill>
            <a:gsLst>
              <a:gs pos="0">
                <a:schemeClr val="lt1"/>
              </a:gs>
              <a:gs pos="24000">
                <a:srgbClr val="3A3A3A">
                  <a:alpha val="43529"/>
                </a:srgbClr>
              </a:gs>
              <a:gs pos="100000">
                <a:srgbClr val="737373">
                  <a:alpha val="24705"/>
                </a:srgbClr>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420" name="Google Shape;420;p85"/>
          <p:cNvSpPr txBox="1">
            <a:spLocks noGrp="1"/>
          </p:cNvSpPr>
          <p:nvPr>
            <p:ph type="body" idx="1"/>
          </p:nvPr>
        </p:nvSpPr>
        <p:spPr>
          <a:xfrm>
            <a:off x="4479642" y="784303"/>
            <a:ext cx="3970500" cy="3306000"/>
          </a:xfrm>
          <a:prstGeom prst="rect">
            <a:avLst/>
          </a:prstGeom>
          <a:noFill/>
          <a:ln>
            <a:noFill/>
          </a:ln>
        </p:spPr>
        <p:txBody>
          <a:bodyPr spcFirstLastPara="1" wrap="square" lIns="67500" tIns="34275" rIns="68575" bIns="34275" anchor="ctr" anchorCtr="0">
            <a:normAutofit/>
          </a:bodyPr>
          <a:lstStyle>
            <a:lvl1pPr marL="457200" lvl="0" indent="-342900" algn="l">
              <a:lnSpc>
                <a:spcPct val="100000"/>
              </a:lnSpc>
              <a:spcBef>
                <a:spcPts val="1200"/>
              </a:spcBef>
              <a:spcAft>
                <a:spcPts val="0"/>
              </a:spcAft>
              <a:buClr>
                <a:schemeClr val="dk1"/>
              </a:buClr>
              <a:buSzPts val="1800"/>
              <a:buFont typeface="Noto Sans Symbols"/>
              <a:buChar char="▪"/>
              <a:defRPr sz="1800" b="0" i="0">
                <a:latin typeface="Inter"/>
                <a:ea typeface="Inter"/>
                <a:cs typeface="Inter"/>
                <a:sym typeface="Inter"/>
              </a:defRPr>
            </a:lvl1pPr>
            <a:lvl2pPr marL="914400" lvl="1" indent="-228600" algn="l">
              <a:lnSpc>
                <a:spcPct val="100000"/>
              </a:lnSpc>
              <a:spcBef>
                <a:spcPts val="600"/>
              </a:spcBef>
              <a:spcAft>
                <a:spcPts val="0"/>
              </a:spcAft>
              <a:buSzPts val="2600"/>
              <a:buNone/>
              <a:defRPr sz="2000"/>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421" name="Google Shape;421;p85"/>
          <p:cNvSpPr txBox="1">
            <a:spLocks noGrp="1"/>
          </p:cNvSpPr>
          <p:nvPr>
            <p:ph type="title"/>
          </p:nvPr>
        </p:nvSpPr>
        <p:spPr>
          <a:xfrm>
            <a:off x="839947" y="1303885"/>
            <a:ext cx="2583900" cy="2271600"/>
          </a:xfrm>
          <a:prstGeom prst="rect">
            <a:avLst/>
          </a:prstGeom>
          <a:noFill/>
          <a:ln>
            <a:noFill/>
          </a:ln>
        </p:spPr>
        <p:txBody>
          <a:bodyPr spcFirstLastPara="1" wrap="square" lIns="34275" tIns="205725" rIns="34275" bIns="34275" anchor="ctr" anchorCtr="0">
            <a:normAutofit/>
          </a:bodyPr>
          <a:lstStyle>
            <a:lvl1pPr lvl="0" algn="ctr">
              <a:lnSpc>
                <a:spcPct val="75000"/>
              </a:lnSpc>
              <a:spcBef>
                <a:spcPts val="0"/>
              </a:spcBef>
              <a:spcAft>
                <a:spcPts val="0"/>
              </a:spcAft>
              <a:buClr>
                <a:schemeClr val="lt1"/>
              </a:buClr>
              <a:buSzPts val="4100"/>
              <a:buFont typeface="Arial"/>
              <a:buNone/>
              <a:defRPr sz="4100" b="0" i="0"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422" name="Google Shape;422;p85"/>
          <p:cNvGrpSpPr/>
          <p:nvPr/>
        </p:nvGrpSpPr>
        <p:grpSpPr>
          <a:xfrm>
            <a:off x="646336" y="1110955"/>
            <a:ext cx="2975573" cy="2661646"/>
            <a:chOff x="508436" y="1662278"/>
            <a:chExt cx="3967431" cy="3548861"/>
          </a:xfrm>
        </p:grpSpPr>
        <p:sp>
          <p:nvSpPr>
            <p:cNvPr id="423" name="Google Shape;423;p85"/>
            <p:cNvSpPr/>
            <p:nvPr/>
          </p:nvSpPr>
          <p:spPr>
            <a:xfrm rot="-5400000">
              <a:off x="519861" y="4590376"/>
              <a:ext cx="609338" cy="632188"/>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424" name="Google Shape;424;p85"/>
            <p:cNvSpPr/>
            <p:nvPr/>
          </p:nvSpPr>
          <p:spPr>
            <a:xfrm rot="10800000">
              <a:off x="3855104" y="4578950"/>
              <a:ext cx="609338" cy="632188"/>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425" name="Google Shape;425;p85"/>
            <p:cNvSpPr/>
            <p:nvPr/>
          </p:nvSpPr>
          <p:spPr>
            <a:xfrm>
              <a:off x="508436" y="1662278"/>
              <a:ext cx="609338" cy="632188"/>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426" name="Google Shape;426;p85"/>
            <p:cNvSpPr/>
            <p:nvPr/>
          </p:nvSpPr>
          <p:spPr>
            <a:xfrm rot="5400000">
              <a:off x="3855104" y="1650853"/>
              <a:ext cx="609338" cy="632188"/>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grpSp>
      <p:sp>
        <p:nvSpPr>
          <p:cNvPr id="427" name="Google Shape;427;p85"/>
          <p:cNvSpPr txBox="1">
            <a:spLocks noGrp="1"/>
          </p:cNvSpPr>
          <p:nvPr>
            <p:ph type="dt" idx="10"/>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28" name="Google Shape;428;p85"/>
          <p:cNvSpPr txBox="1">
            <a:spLocks noGrp="1"/>
          </p:cNvSpPr>
          <p:nvPr>
            <p:ph type="sldNum" idx="12"/>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grpSp>
        <p:nvGrpSpPr>
          <p:cNvPr id="429" name="Google Shape;429;p85"/>
          <p:cNvGrpSpPr/>
          <p:nvPr/>
        </p:nvGrpSpPr>
        <p:grpSpPr>
          <a:xfrm>
            <a:off x="7839076" y="4683918"/>
            <a:ext cx="962252" cy="244097"/>
            <a:chOff x="10452101" y="6245224"/>
            <a:chExt cx="1283002" cy="325462"/>
          </a:xfrm>
        </p:grpSpPr>
        <p:sp>
          <p:nvSpPr>
            <p:cNvPr id="430" name="Google Shape;430;p85"/>
            <p:cNvSpPr/>
            <p:nvPr/>
          </p:nvSpPr>
          <p:spPr>
            <a:xfrm>
              <a:off x="10452101" y="6245224"/>
              <a:ext cx="261307" cy="325462"/>
            </a:xfrm>
            <a:custGeom>
              <a:avLst/>
              <a:gdLst/>
              <a:ahLst/>
              <a:cxnLst/>
              <a:rect l="l" t="t" r="r" b="b"/>
              <a:pathLst>
                <a:path w="261307" h="325462" extrusionOk="0">
                  <a:moveTo>
                    <a:pt x="0" y="262270"/>
                  </a:moveTo>
                  <a:lnTo>
                    <a:pt x="64893" y="210337"/>
                  </a:lnTo>
                  <a:cubicBezTo>
                    <a:pt x="83493" y="238467"/>
                    <a:pt x="108155" y="254910"/>
                    <a:pt x="143632" y="254910"/>
                  </a:cubicBezTo>
                  <a:cubicBezTo>
                    <a:pt x="169162" y="254910"/>
                    <a:pt x="183009" y="242795"/>
                    <a:pt x="183009" y="225484"/>
                  </a:cubicBezTo>
                  <a:cubicBezTo>
                    <a:pt x="183009" y="204272"/>
                    <a:pt x="162246" y="199945"/>
                    <a:pt x="117675" y="189125"/>
                  </a:cubicBezTo>
                  <a:cubicBezTo>
                    <a:pt x="71809" y="178733"/>
                    <a:pt x="18173" y="161863"/>
                    <a:pt x="18173" y="96947"/>
                  </a:cubicBezTo>
                  <a:cubicBezTo>
                    <a:pt x="18173" y="41982"/>
                    <a:pt x="66188" y="0"/>
                    <a:pt x="133685" y="0"/>
                  </a:cubicBezTo>
                  <a:cubicBezTo>
                    <a:pt x="191661" y="0"/>
                    <a:pt x="225830" y="19902"/>
                    <a:pt x="259585" y="56261"/>
                  </a:cubicBezTo>
                  <a:lnTo>
                    <a:pt x="199018" y="103439"/>
                  </a:lnTo>
                  <a:cubicBezTo>
                    <a:pt x="184304" y="80063"/>
                    <a:pt x="163541" y="66226"/>
                    <a:pt x="131962" y="66226"/>
                  </a:cubicBezTo>
                  <a:cubicBezTo>
                    <a:pt x="106432" y="66226"/>
                    <a:pt x="94322" y="80077"/>
                    <a:pt x="94322" y="94356"/>
                  </a:cubicBezTo>
                  <a:cubicBezTo>
                    <a:pt x="94322" y="113831"/>
                    <a:pt x="120279" y="117731"/>
                    <a:pt x="158347" y="126814"/>
                  </a:cubicBezTo>
                  <a:cubicBezTo>
                    <a:pt x="205508" y="137633"/>
                    <a:pt x="261307" y="154076"/>
                    <a:pt x="261307" y="222024"/>
                  </a:cubicBezTo>
                  <a:cubicBezTo>
                    <a:pt x="261307" y="281744"/>
                    <a:pt x="210688" y="325463"/>
                    <a:pt x="141042" y="325463"/>
                  </a:cubicBezTo>
                  <a:cubicBezTo>
                    <a:pt x="71396" y="325463"/>
                    <a:pt x="29856" y="298187"/>
                    <a:pt x="0" y="26227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31" name="Google Shape;431;p85"/>
            <p:cNvSpPr/>
            <p:nvPr/>
          </p:nvSpPr>
          <p:spPr>
            <a:xfrm>
              <a:off x="10751916" y="6250420"/>
              <a:ext cx="265192" cy="315939"/>
            </a:xfrm>
            <a:custGeom>
              <a:avLst/>
              <a:gdLst/>
              <a:ahLst/>
              <a:cxnLst/>
              <a:rect l="l" t="t" r="r" b="b"/>
              <a:pathLst>
                <a:path w="265192" h="315939" extrusionOk="0">
                  <a:moveTo>
                    <a:pt x="116807" y="167059"/>
                  </a:moveTo>
                  <a:lnTo>
                    <a:pt x="75708" y="219860"/>
                  </a:lnTo>
                  <a:lnTo>
                    <a:pt x="75708" y="315939"/>
                  </a:lnTo>
                  <a:lnTo>
                    <a:pt x="0" y="315939"/>
                  </a:lnTo>
                  <a:lnTo>
                    <a:pt x="0" y="0"/>
                  </a:lnTo>
                  <a:lnTo>
                    <a:pt x="75708" y="0"/>
                  </a:lnTo>
                  <a:lnTo>
                    <a:pt x="75708" y="128978"/>
                  </a:lnTo>
                  <a:lnTo>
                    <a:pt x="176506" y="0"/>
                  </a:lnTo>
                  <a:lnTo>
                    <a:pt x="264324" y="0"/>
                  </a:lnTo>
                  <a:lnTo>
                    <a:pt x="171739" y="115981"/>
                  </a:lnTo>
                  <a:lnTo>
                    <a:pt x="265192" y="315925"/>
                  </a:lnTo>
                  <a:lnTo>
                    <a:pt x="184717" y="315925"/>
                  </a:lnTo>
                  <a:lnTo>
                    <a:pt x="116793" y="16704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32" name="Google Shape;432;p85"/>
            <p:cNvSpPr/>
            <p:nvPr/>
          </p:nvSpPr>
          <p:spPr>
            <a:xfrm>
              <a:off x="11010619" y="6246092"/>
              <a:ext cx="323182" cy="324580"/>
            </a:xfrm>
            <a:custGeom>
              <a:avLst/>
              <a:gdLst/>
              <a:ahLst/>
              <a:cxnLst/>
              <a:rect l="l" t="t" r="r" b="b"/>
              <a:pathLst>
                <a:path w="323182" h="324580" extrusionOk="0">
                  <a:moveTo>
                    <a:pt x="0" y="162290"/>
                  </a:moveTo>
                  <a:cubicBezTo>
                    <a:pt x="0" y="72703"/>
                    <a:pt x="71382" y="0"/>
                    <a:pt x="161378" y="0"/>
                  </a:cubicBezTo>
                  <a:cubicBezTo>
                    <a:pt x="251373" y="0"/>
                    <a:pt x="323183" y="72703"/>
                    <a:pt x="323183" y="162290"/>
                  </a:cubicBezTo>
                  <a:cubicBezTo>
                    <a:pt x="323183" y="251878"/>
                    <a:pt x="252228" y="324581"/>
                    <a:pt x="161378" y="324581"/>
                  </a:cubicBezTo>
                  <a:cubicBezTo>
                    <a:pt x="70528" y="324581"/>
                    <a:pt x="0" y="252305"/>
                    <a:pt x="0" y="162290"/>
                  </a:cubicBezTo>
                  <a:close/>
                  <a:moveTo>
                    <a:pt x="247461" y="162290"/>
                  </a:moveTo>
                  <a:cubicBezTo>
                    <a:pt x="247461" y="113817"/>
                    <a:pt x="210261" y="73999"/>
                    <a:pt x="161364" y="73999"/>
                  </a:cubicBezTo>
                  <a:cubicBezTo>
                    <a:pt x="112467" y="73999"/>
                    <a:pt x="76135" y="113817"/>
                    <a:pt x="76135" y="162290"/>
                  </a:cubicBezTo>
                  <a:cubicBezTo>
                    <a:pt x="76135" y="210764"/>
                    <a:pt x="112040" y="250141"/>
                    <a:pt x="161364" y="250141"/>
                  </a:cubicBezTo>
                  <a:cubicBezTo>
                    <a:pt x="210688" y="250141"/>
                    <a:pt x="247461" y="210323"/>
                    <a:pt x="247461" y="16229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33" name="Google Shape;433;p85"/>
            <p:cNvSpPr/>
            <p:nvPr/>
          </p:nvSpPr>
          <p:spPr>
            <a:xfrm>
              <a:off x="11395250" y="6359812"/>
              <a:ext cx="71561" cy="104100"/>
            </a:xfrm>
            <a:custGeom>
              <a:avLst/>
              <a:gdLst/>
              <a:ahLst/>
              <a:cxnLst/>
              <a:rect l="l" t="t" r="r" b="b"/>
              <a:pathLst>
                <a:path w="71561" h="104100" extrusionOk="0">
                  <a:moveTo>
                    <a:pt x="0" y="0"/>
                  </a:moveTo>
                  <a:lnTo>
                    <a:pt x="71561" y="0"/>
                  </a:lnTo>
                  <a:lnTo>
                    <a:pt x="71561" y="23389"/>
                  </a:lnTo>
                  <a:lnTo>
                    <a:pt x="24800" y="23389"/>
                  </a:lnTo>
                  <a:lnTo>
                    <a:pt x="24800" y="41927"/>
                  </a:lnTo>
                  <a:lnTo>
                    <a:pt x="71561" y="41927"/>
                  </a:lnTo>
                  <a:lnTo>
                    <a:pt x="71561" y="64889"/>
                  </a:lnTo>
                  <a:lnTo>
                    <a:pt x="24800" y="64889"/>
                  </a:lnTo>
                  <a:lnTo>
                    <a:pt x="24800" y="104100"/>
                  </a:lnTo>
                  <a:lnTo>
                    <a:pt x="0" y="104100"/>
                  </a:ln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34" name="Google Shape;434;p85"/>
            <p:cNvSpPr/>
            <p:nvPr/>
          </p:nvSpPr>
          <p:spPr>
            <a:xfrm>
              <a:off x="11473934" y="6359812"/>
              <a:ext cx="93247" cy="104100"/>
            </a:xfrm>
            <a:custGeom>
              <a:avLst/>
              <a:gdLst/>
              <a:ahLst/>
              <a:cxnLst/>
              <a:rect l="l" t="t" r="r" b="b"/>
              <a:pathLst>
                <a:path w="93247" h="104100" extrusionOk="0">
                  <a:moveTo>
                    <a:pt x="34072" y="60464"/>
                  </a:moveTo>
                  <a:lnTo>
                    <a:pt x="0" y="0"/>
                  </a:lnTo>
                  <a:lnTo>
                    <a:pt x="26949" y="0"/>
                  </a:lnTo>
                  <a:lnTo>
                    <a:pt x="46913" y="37365"/>
                  </a:lnTo>
                  <a:lnTo>
                    <a:pt x="66450" y="0"/>
                  </a:lnTo>
                  <a:lnTo>
                    <a:pt x="93247" y="0"/>
                  </a:lnTo>
                  <a:lnTo>
                    <a:pt x="59037" y="60892"/>
                  </a:lnTo>
                  <a:lnTo>
                    <a:pt x="59037" y="104100"/>
                  </a:lnTo>
                  <a:lnTo>
                    <a:pt x="34086" y="104100"/>
                  </a:lnTo>
                  <a:lnTo>
                    <a:pt x="34086" y="6046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35" name="Google Shape;435;p85"/>
            <p:cNvSpPr/>
            <p:nvPr/>
          </p:nvSpPr>
          <p:spPr>
            <a:xfrm>
              <a:off x="11566878" y="6358393"/>
              <a:ext cx="78270" cy="105519"/>
            </a:xfrm>
            <a:custGeom>
              <a:avLst/>
              <a:gdLst/>
              <a:ahLst/>
              <a:cxnLst/>
              <a:rect l="l" t="t" r="r" b="b"/>
              <a:pathLst>
                <a:path w="78270" h="105519" extrusionOk="0">
                  <a:moveTo>
                    <a:pt x="2425" y="86844"/>
                  </a:moveTo>
                  <a:cubicBezTo>
                    <a:pt x="2425" y="66170"/>
                    <a:pt x="18820" y="56178"/>
                    <a:pt x="33080" y="48487"/>
                  </a:cubicBezTo>
                  <a:cubicBezTo>
                    <a:pt x="44626" y="42354"/>
                    <a:pt x="53609" y="38081"/>
                    <a:pt x="53609" y="30804"/>
                  </a:cubicBezTo>
                  <a:cubicBezTo>
                    <a:pt x="53609" y="24960"/>
                    <a:pt x="49613" y="21391"/>
                    <a:pt x="41636" y="21391"/>
                  </a:cubicBezTo>
                  <a:cubicBezTo>
                    <a:pt x="32088" y="21391"/>
                    <a:pt x="25103" y="27813"/>
                    <a:pt x="22389" y="35656"/>
                  </a:cubicBezTo>
                  <a:lnTo>
                    <a:pt x="0" y="25098"/>
                  </a:lnTo>
                  <a:cubicBezTo>
                    <a:pt x="7839" y="9841"/>
                    <a:pt x="22664" y="0"/>
                    <a:pt x="42201" y="0"/>
                  </a:cubicBezTo>
                  <a:cubicBezTo>
                    <a:pt x="65444" y="0"/>
                    <a:pt x="78271" y="13259"/>
                    <a:pt x="78271" y="30942"/>
                  </a:cubicBezTo>
                  <a:cubicBezTo>
                    <a:pt x="78271" y="48625"/>
                    <a:pt x="64011" y="56467"/>
                    <a:pt x="50619" y="63593"/>
                  </a:cubicBezTo>
                  <a:cubicBezTo>
                    <a:pt x="39928" y="69299"/>
                    <a:pt x="30090" y="74288"/>
                    <a:pt x="28671" y="82269"/>
                  </a:cubicBezTo>
                  <a:lnTo>
                    <a:pt x="77430" y="82269"/>
                  </a:lnTo>
                  <a:lnTo>
                    <a:pt x="77430" y="105520"/>
                  </a:lnTo>
                  <a:lnTo>
                    <a:pt x="2452" y="105520"/>
                  </a:lnTo>
                  <a:lnTo>
                    <a:pt x="2452" y="8684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36" name="Google Shape;436;p85"/>
            <p:cNvSpPr/>
            <p:nvPr/>
          </p:nvSpPr>
          <p:spPr>
            <a:xfrm>
              <a:off x="11658390" y="6359964"/>
              <a:ext cx="76713" cy="105381"/>
            </a:xfrm>
            <a:custGeom>
              <a:avLst/>
              <a:gdLst/>
              <a:ahLst/>
              <a:cxnLst/>
              <a:rect l="l" t="t" r="r" b="b"/>
              <a:pathLst>
                <a:path w="76713" h="105381" extrusionOk="0">
                  <a:moveTo>
                    <a:pt x="0" y="86128"/>
                  </a:moveTo>
                  <a:lnTo>
                    <a:pt x="24662" y="72869"/>
                  </a:lnTo>
                  <a:cubicBezTo>
                    <a:pt x="26798" y="78437"/>
                    <a:pt x="31785" y="82572"/>
                    <a:pt x="38922" y="82572"/>
                  </a:cubicBezTo>
                  <a:cubicBezTo>
                    <a:pt x="46059" y="82572"/>
                    <a:pt x="51749" y="76438"/>
                    <a:pt x="51749" y="68886"/>
                  </a:cubicBezTo>
                  <a:cubicBezTo>
                    <a:pt x="51749" y="61333"/>
                    <a:pt x="47188" y="55337"/>
                    <a:pt x="38206" y="55337"/>
                  </a:cubicBezTo>
                  <a:cubicBezTo>
                    <a:pt x="31785" y="55337"/>
                    <a:pt x="27376" y="59472"/>
                    <a:pt x="24951" y="63607"/>
                  </a:cubicBezTo>
                  <a:lnTo>
                    <a:pt x="1571" y="55048"/>
                  </a:lnTo>
                  <a:lnTo>
                    <a:pt x="10416" y="0"/>
                  </a:lnTo>
                  <a:lnTo>
                    <a:pt x="70004" y="0"/>
                  </a:lnTo>
                  <a:lnTo>
                    <a:pt x="70004" y="22824"/>
                  </a:lnTo>
                  <a:lnTo>
                    <a:pt x="28809" y="22824"/>
                  </a:lnTo>
                  <a:lnTo>
                    <a:pt x="25957" y="38646"/>
                  </a:lnTo>
                  <a:cubicBezTo>
                    <a:pt x="29953" y="35366"/>
                    <a:pt x="35505" y="33078"/>
                    <a:pt x="42780" y="33078"/>
                  </a:cubicBezTo>
                  <a:cubicBezTo>
                    <a:pt x="63446" y="33078"/>
                    <a:pt x="76714" y="46627"/>
                    <a:pt x="76714" y="69726"/>
                  </a:cubicBezTo>
                  <a:cubicBezTo>
                    <a:pt x="76714" y="90262"/>
                    <a:pt x="62027" y="105382"/>
                    <a:pt x="38936" y="105382"/>
                  </a:cubicBezTo>
                  <a:cubicBezTo>
                    <a:pt x="20832" y="105382"/>
                    <a:pt x="8570" y="98394"/>
                    <a:pt x="14" y="8612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37" name="Google Shape;437;p85"/>
            <p:cNvSpPr/>
            <p:nvPr/>
          </p:nvSpPr>
          <p:spPr>
            <a:xfrm>
              <a:off x="11394107" y="6259833"/>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38" name="Google Shape;438;p85"/>
            <p:cNvSpPr/>
            <p:nvPr/>
          </p:nvSpPr>
          <p:spPr>
            <a:xfrm>
              <a:off x="11394107" y="6545450"/>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vider (Black)">
  <p:cSld name="Divider (Black)">
    <p:bg>
      <p:bgPr>
        <a:solidFill>
          <a:schemeClr val="lt1"/>
        </a:solidFill>
        <a:effectLst/>
      </p:bgPr>
    </p:bg>
    <p:spTree>
      <p:nvGrpSpPr>
        <p:cNvPr id="1" name="Shape 439"/>
        <p:cNvGrpSpPr/>
        <p:nvPr/>
      </p:nvGrpSpPr>
      <p:grpSpPr>
        <a:xfrm>
          <a:off x="0" y="0"/>
          <a:ext cx="0" cy="0"/>
          <a:chOff x="0" y="0"/>
          <a:chExt cx="0" cy="0"/>
        </a:xfrm>
      </p:grpSpPr>
      <p:grpSp>
        <p:nvGrpSpPr>
          <p:cNvPr id="440" name="Google Shape;440;p86"/>
          <p:cNvGrpSpPr/>
          <p:nvPr/>
        </p:nvGrpSpPr>
        <p:grpSpPr>
          <a:xfrm>
            <a:off x="5284727" y="5610"/>
            <a:ext cx="3830876" cy="5129976"/>
            <a:chOff x="13016115" y="-7510"/>
            <a:chExt cx="5107835" cy="6839968"/>
          </a:xfrm>
        </p:grpSpPr>
        <p:sp>
          <p:nvSpPr>
            <p:cNvPr id="441" name="Google Shape;441;p86"/>
            <p:cNvSpPr/>
            <p:nvPr/>
          </p:nvSpPr>
          <p:spPr>
            <a:xfrm>
              <a:off x="13016115" y="4159533"/>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42" name="Google Shape;442;p86"/>
            <p:cNvSpPr/>
            <p:nvPr/>
          </p:nvSpPr>
          <p:spPr>
            <a:xfrm>
              <a:off x="13457773" y="4159533"/>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43" name="Google Shape;443;p86"/>
            <p:cNvSpPr/>
            <p:nvPr/>
          </p:nvSpPr>
          <p:spPr>
            <a:xfrm>
              <a:off x="13890046" y="4150837"/>
              <a:ext cx="168598" cy="155481"/>
            </a:xfrm>
            <a:custGeom>
              <a:avLst/>
              <a:gdLst/>
              <a:ahLst/>
              <a:cxnLst/>
              <a:rect l="l" t="t" r="r" b="b"/>
              <a:pathLst>
                <a:path w="168598" h="155481" extrusionOk="0">
                  <a:moveTo>
                    <a:pt x="0" y="155481"/>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44" name="Google Shape;444;p86"/>
            <p:cNvSpPr/>
            <p:nvPr/>
          </p:nvSpPr>
          <p:spPr>
            <a:xfrm>
              <a:off x="14321623" y="4141446"/>
              <a:ext cx="188760" cy="174264"/>
            </a:xfrm>
            <a:custGeom>
              <a:avLst/>
              <a:gdLst/>
              <a:ahLst/>
              <a:cxnLst/>
              <a:rect l="l" t="t" r="r" b="b"/>
              <a:pathLst>
                <a:path w="188760" h="174264" extrusionOk="0">
                  <a:moveTo>
                    <a:pt x="0" y="174265"/>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45" name="Google Shape;445;p86"/>
            <p:cNvSpPr/>
            <p:nvPr/>
          </p:nvSpPr>
          <p:spPr>
            <a:xfrm>
              <a:off x="14753200" y="4132054"/>
              <a:ext cx="209096" cy="193047"/>
            </a:xfrm>
            <a:custGeom>
              <a:avLst/>
              <a:gdLst/>
              <a:ahLst/>
              <a:cxnLst/>
              <a:rect l="l" t="t" r="r" b="b"/>
              <a:pathLst>
                <a:path w="209096" h="193047" extrusionOk="0">
                  <a:moveTo>
                    <a:pt x="0" y="193047"/>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46" name="Google Shape;446;p86"/>
            <p:cNvSpPr/>
            <p:nvPr/>
          </p:nvSpPr>
          <p:spPr>
            <a:xfrm>
              <a:off x="15185472" y="4123532"/>
              <a:ext cx="227868" cy="210091"/>
            </a:xfrm>
            <a:custGeom>
              <a:avLst/>
              <a:gdLst/>
              <a:ahLst/>
              <a:cxnLst/>
              <a:rect l="l" t="t" r="r" b="b"/>
              <a:pathLst>
                <a:path w="227868" h="210091" extrusionOk="0">
                  <a:moveTo>
                    <a:pt x="0" y="210091"/>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47" name="Google Shape;447;p86"/>
            <p:cNvSpPr/>
            <p:nvPr/>
          </p:nvSpPr>
          <p:spPr>
            <a:xfrm>
              <a:off x="15617918" y="4114836"/>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48" name="Google Shape;448;p86"/>
            <p:cNvSpPr/>
            <p:nvPr/>
          </p:nvSpPr>
          <p:spPr>
            <a:xfrm>
              <a:off x="16049321" y="4105445"/>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49" name="Google Shape;449;p86"/>
            <p:cNvSpPr/>
            <p:nvPr/>
          </p:nvSpPr>
          <p:spPr>
            <a:xfrm>
              <a:off x="16481768" y="4096923"/>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0" name="Google Shape;450;p86"/>
            <p:cNvSpPr/>
            <p:nvPr/>
          </p:nvSpPr>
          <p:spPr>
            <a:xfrm>
              <a:off x="16913345" y="4087531"/>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1" name="Google Shape;451;p86"/>
            <p:cNvSpPr/>
            <p:nvPr/>
          </p:nvSpPr>
          <p:spPr>
            <a:xfrm>
              <a:off x="17344748" y="4078140"/>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2" name="Google Shape;452;p86"/>
            <p:cNvSpPr/>
            <p:nvPr/>
          </p:nvSpPr>
          <p:spPr>
            <a:xfrm>
              <a:off x="17777194" y="4069444"/>
              <a:ext cx="344844" cy="318267"/>
            </a:xfrm>
            <a:custGeom>
              <a:avLst/>
              <a:gdLst/>
              <a:ahLst/>
              <a:cxnLst/>
              <a:rect l="l" t="t" r="r" b="b"/>
              <a:pathLst>
                <a:path w="344844" h="318267" extrusionOk="0">
                  <a:moveTo>
                    <a:pt x="0" y="318268"/>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3" name="Google Shape;453;p86"/>
            <p:cNvSpPr/>
            <p:nvPr/>
          </p:nvSpPr>
          <p:spPr>
            <a:xfrm>
              <a:off x="13016115" y="4567020"/>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4" name="Google Shape;454;p86"/>
            <p:cNvSpPr/>
            <p:nvPr/>
          </p:nvSpPr>
          <p:spPr>
            <a:xfrm>
              <a:off x="13457773" y="4567020"/>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5" name="Google Shape;455;p86"/>
            <p:cNvSpPr/>
            <p:nvPr/>
          </p:nvSpPr>
          <p:spPr>
            <a:xfrm>
              <a:off x="13890046" y="4558324"/>
              <a:ext cx="168598" cy="155481"/>
            </a:xfrm>
            <a:custGeom>
              <a:avLst/>
              <a:gdLst/>
              <a:ahLst/>
              <a:cxnLst/>
              <a:rect l="l" t="t" r="r" b="b"/>
              <a:pathLst>
                <a:path w="168598" h="155481" extrusionOk="0">
                  <a:moveTo>
                    <a:pt x="0" y="155481"/>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6" name="Google Shape;456;p86"/>
            <p:cNvSpPr/>
            <p:nvPr/>
          </p:nvSpPr>
          <p:spPr>
            <a:xfrm>
              <a:off x="14321623" y="4548932"/>
              <a:ext cx="188760" cy="174264"/>
            </a:xfrm>
            <a:custGeom>
              <a:avLst/>
              <a:gdLst/>
              <a:ahLst/>
              <a:cxnLst/>
              <a:rect l="l" t="t" r="r" b="b"/>
              <a:pathLst>
                <a:path w="188760" h="174264" extrusionOk="0">
                  <a:moveTo>
                    <a:pt x="0" y="174264"/>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7" name="Google Shape;457;p86"/>
            <p:cNvSpPr/>
            <p:nvPr/>
          </p:nvSpPr>
          <p:spPr>
            <a:xfrm>
              <a:off x="14753200" y="4539541"/>
              <a:ext cx="209096" cy="193047"/>
            </a:xfrm>
            <a:custGeom>
              <a:avLst/>
              <a:gdLst/>
              <a:ahLst/>
              <a:cxnLst/>
              <a:rect l="l" t="t" r="r" b="b"/>
              <a:pathLst>
                <a:path w="209096" h="193047" extrusionOk="0">
                  <a:moveTo>
                    <a:pt x="0" y="193048"/>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8" name="Google Shape;458;p86"/>
            <p:cNvSpPr/>
            <p:nvPr/>
          </p:nvSpPr>
          <p:spPr>
            <a:xfrm>
              <a:off x="15185472" y="4531019"/>
              <a:ext cx="227868" cy="210091"/>
            </a:xfrm>
            <a:custGeom>
              <a:avLst/>
              <a:gdLst/>
              <a:ahLst/>
              <a:cxnLst/>
              <a:rect l="l" t="t" r="r" b="b"/>
              <a:pathLst>
                <a:path w="227868" h="210091" extrusionOk="0">
                  <a:moveTo>
                    <a:pt x="0" y="210091"/>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59" name="Google Shape;459;p86"/>
            <p:cNvSpPr/>
            <p:nvPr/>
          </p:nvSpPr>
          <p:spPr>
            <a:xfrm>
              <a:off x="15617918" y="4522323"/>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0" name="Google Shape;460;p86"/>
            <p:cNvSpPr/>
            <p:nvPr/>
          </p:nvSpPr>
          <p:spPr>
            <a:xfrm>
              <a:off x="16049321" y="4512932"/>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1" name="Google Shape;461;p86"/>
            <p:cNvSpPr/>
            <p:nvPr/>
          </p:nvSpPr>
          <p:spPr>
            <a:xfrm>
              <a:off x="16481768" y="4504236"/>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2" name="Google Shape;462;p86"/>
            <p:cNvSpPr/>
            <p:nvPr/>
          </p:nvSpPr>
          <p:spPr>
            <a:xfrm>
              <a:off x="16913345" y="4495018"/>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3" name="Google Shape;463;p86"/>
            <p:cNvSpPr/>
            <p:nvPr/>
          </p:nvSpPr>
          <p:spPr>
            <a:xfrm>
              <a:off x="17344748" y="4485627"/>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4" name="Google Shape;464;p86"/>
            <p:cNvSpPr/>
            <p:nvPr/>
          </p:nvSpPr>
          <p:spPr>
            <a:xfrm>
              <a:off x="17777194" y="4476931"/>
              <a:ext cx="344844" cy="318267"/>
            </a:xfrm>
            <a:custGeom>
              <a:avLst/>
              <a:gdLst/>
              <a:ahLst/>
              <a:cxnLst/>
              <a:rect l="l" t="t" r="r" b="b"/>
              <a:pathLst>
                <a:path w="344844" h="318267" extrusionOk="0">
                  <a:moveTo>
                    <a:pt x="0" y="318268"/>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5" name="Google Shape;465;p86"/>
            <p:cNvSpPr/>
            <p:nvPr/>
          </p:nvSpPr>
          <p:spPr>
            <a:xfrm>
              <a:off x="13016115" y="4974333"/>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6" name="Google Shape;466;p86"/>
            <p:cNvSpPr/>
            <p:nvPr/>
          </p:nvSpPr>
          <p:spPr>
            <a:xfrm>
              <a:off x="13457773" y="4974333"/>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7" name="Google Shape;467;p86"/>
            <p:cNvSpPr/>
            <p:nvPr/>
          </p:nvSpPr>
          <p:spPr>
            <a:xfrm>
              <a:off x="13890046" y="4965811"/>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8" name="Google Shape;468;p86"/>
            <p:cNvSpPr/>
            <p:nvPr/>
          </p:nvSpPr>
          <p:spPr>
            <a:xfrm>
              <a:off x="14321623" y="4956419"/>
              <a:ext cx="188760" cy="174264"/>
            </a:xfrm>
            <a:custGeom>
              <a:avLst/>
              <a:gdLst/>
              <a:ahLst/>
              <a:cxnLst/>
              <a:rect l="l" t="t" r="r" b="b"/>
              <a:pathLst>
                <a:path w="188760" h="174264" extrusionOk="0">
                  <a:moveTo>
                    <a:pt x="0" y="174264"/>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69" name="Google Shape;469;p86"/>
            <p:cNvSpPr/>
            <p:nvPr/>
          </p:nvSpPr>
          <p:spPr>
            <a:xfrm>
              <a:off x="14753200" y="4947028"/>
              <a:ext cx="209096" cy="192873"/>
            </a:xfrm>
            <a:custGeom>
              <a:avLst/>
              <a:gdLst/>
              <a:ahLst/>
              <a:cxnLst/>
              <a:rect l="l" t="t" r="r" b="b"/>
              <a:pathLst>
                <a:path w="209096" h="192873" extrusionOk="0">
                  <a:moveTo>
                    <a:pt x="0" y="192873"/>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0" name="Google Shape;470;p86"/>
            <p:cNvSpPr/>
            <p:nvPr/>
          </p:nvSpPr>
          <p:spPr>
            <a:xfrm>
              <a:off x="15185472" y="4938332"/>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1" name="Google Shape;471;p86"/>
            <p:cNvSpPr/>
            <p:nvPr/>
          </p:nvSpPr>
          <p:spPr>
            <a:xfrm>
              <a:off x="15617918" y="4929810"/>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2" name="Google Shape;472;p86"/>
            <p:cNvSpPr/>
            <p:nvPr/>
          </p:nvSpPr>
          <p:spPr>
            <a:xfrm>
              <a:off x="16049321" y="4920419"/>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3" name="Google Shape;473;p86"/>
            <p:cNvSpPr/>
            <p:nvPr/>
          </p:nvSpPr>
          <p:spPr>
            <a:xfrm>
              <a:off x="16481768" y="4911723"/>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4" name="Google Shape;474;p86"/>
            <p:cNvSpPr/>
            <p:nvPr/>
          </p:nvSpPr>
          <p:spPr>
            <a:xfrm>
              <a:off x="16913345" y="4902505"/>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5" name="Google Shape;475;p86"/>
            <p:cNvSpPr/>
            <p:nvPr/>
          </p:nvSpPr>
          <p:spPr>
            <a:xfrm>
              <a:off x="17344748" y="4893114"/>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6" name="Google Shape;476;p86"/>
            <p:cNvSpPr/>
            <p:nvPr/>
          </p:nvSpPr>
          <p:spPr>
            <a:xfrm>
              <a:off x="17777194" y="4884418"/>
              <a:ext cx="344844" cy="318093"/>
            </a:xfrm>
            <a:custGeom>
              <a:avLst/>
              <a:gdLst/>
              <a:ahLst/>
              <a:cxnLst/>
              <a:rect l="l" t="t" r="r" b="b"/>
              <a:pathLst>
                <a:path w="344844" h="318093" extrusionOk="0">
                  <a:moveTo>
                    <a:pt x="0" y="318094"/>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7" name="Google Shape;477;p86"/>
            <p:cNvSpPr/>
            <p:nvPr/>
          </p:nvSpPr>
          <p:spPr>
            <a:xfrm>
              <a:off x="13016115" y="5381820"/>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8" name="Google Shape;478;p86"/>
            <p:cNvSpPr/>
            <p:nvPr/>
          </p:nvSpPr>
          <p:spPr>
            <a:xfrm>
              <a:off x="13457773" y="5381820"/>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79" name="Google Shape;479;p86"/>
            <p:cNvSpPr/>
            <p:nvPr/>
          </p:nvSpPr>
          <p:spPr>
            <a:xfrm>
              <a:off x="13890046" y="5373298"/>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0" name="Google Shape;480;p86"/>
            <p:cNvSpPr/>
            <p:nvPr/>
          </p:nvSpPr>
          <p:spPr>
            <a:xfrm>
              <a:off x="14321623" y="5363906"/>
              <a:ext cx="188760" cy="174090"/>
            </a:xfrm>
            <a:custGeom>
              <a:avLst/>
              <a:gdLst/>
              <a:ahLst/>
              <a:cxnLst/>
              <a:rect l="l" t="t" r="r" b="b"/>
              <a:pathLst>
                <a:path w="188760" h="174090" extrusionOk="0">
                  <a:moveTo>
                    <a:pt x="0" y="174091"/>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1" name="Google Shape;481;p86"/>
            <p:cNvSpPr/>
            <p:nvPr/>
          </p:nvSpPr>
          <p:spPr>
            <a:xfrm>
              <a:off x="14753200" y="5354515"/>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2" name="Google Shape;482;p86"/>
            <p:cNvSpPr/>
            <p:nvPr/>
          </p:nvSpPr>
          <p:spPr>
            <a:xfrm>
              <a:off x="15185472" y="5345819"/>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3" name="Google Shape;483;p86"/>
            <p:cNvSpPr/>
            <p:nvPr/>
          </p:nvSpPr>
          <p:spPr>
            <a:xfrm>
              <a:off x="15617918" y="5337297"/>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4" name="Google Shape;484;p86"/>
            <p:cNvSpPr/>
            <p:nvPr/>
          </p:nvSpPr>
          <p:spPr>
            <a:xfrm>
              <a:off x="16049321" y="5327905"/>
              <a:ext cx="266976" cy="246092"/>
            </a:xfrm>
            <a:custGeom>
              <a:avLst/>
              <a:gdLst/>
              <a:ahLst/>
              <a:cxnLst/>
              <a:rect l="l" t="t" r="r" b="b"/>
              <a:pathLst>
                <a:path w="266976" h="246092" extrusionOk="0">
                  <a:moveTo>
                    <a:pt x="0" y="246092"/>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5" name="Google Shape;485;p86"/>
            <p:cNvSpPr/>
            <p:nvPr/>
          </p:nvSpPr>
          <p:spPr>
            <a:xfrm>
              <a:off x="16481768" y="5319210"/>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6" name="Google Shape;486;p86"/>
            <p:cNvSpPr/>
            <p:nvPr/>
          </p:nvSpPr>
          <p:spPr>
            <a:xfrm>
              <a:off x="16913345" y="5309818"/>
              <a:ext cx="305736" cy="282266"/>
            </a:xfrm>
            <a:custGeom>
              <a:avLst/>
              <a:gdLst/>
              <a:ahLst/>
              <a:cxnLst/>
              <a:rect l="l" t="t" r="r" b="b"/>
              <a:pathLst>
                <a:path w="305736" h="282266" extrusionOk="0">
                  <a:moveTo>
                    <a:pt x="0" y="282267"/>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7" name="Google Shape;487;p86"/>
            <p:cNvSpPr/>
            <p:nvPr/>
          </p:nvSpPr>
          <p:spPr>
            <a:xfrm>
              <a:off x="17344748" y="5300600"/>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8" name="Google Shape;488;p86"/>
            <p:cNvSpPr/>
            <p:nvPr/>
          </p:nvSpPr>
          <p:spPr>
            <a:xfrm>
              <a:off x="17777194" y="5291905"/>
              <a:ext cx="344844" cy="318093"/>
            </a:xfrm>
            <a:custGeom>
              <a:avLst/>
              <a:gdLst/>
              <a:ahLst/>
              <a:cxnLst/>
              <a:rect l="l" t="t" r="r" b="b"/>
              <a:pathLst>
                <a:path w="344844" h="318093" extrusionOk="0">
                  <a:moveTo>
                    <a:pt x="0" y="318094"/>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89" name="Google Shape;489;p86"/>
            <p:cNvSpPr/>
            <p:nvPr/>
          </p:nvSpPr>
          <p:spPr>
            <a:xfrm>
              <a:off x="13016115" y="5789306"/>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0" name="Google Shape;490;p86"/>
            <p:cNvSpPr/>
            <p:nvPr/>
          </p:nvSpPr>
          <p:spPr>
            <a:xfrm>
              <a:off x="13457773" y="5789306"/>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1" name="Google Shape;491;p86"/>
            <p:cNvSpPr/>
            <p:nvPr/>
          </p:nvSpPr>
          <p:spPr>
            <a:xfrm>
              <a:off x="13890046" y="5780611"/>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2" name="Google Shape;492;p86"/>
            <p:cNvSpPr/>
            <p:nvPr/>
          </p:nvSpPr>
          <p:spPr>
            <a:xfrm>
              <a:off x="14321623" y="5771393"/>
              <a:ext cx="188760" cy="174090"/>
            </a:xfrm>
            <a:custGeom>
              <a:avLst/>
              <a:gdLst/>
              <a:ahLst/>
              <a:cxnLst/>
              <a:rect l="l" t="t" r="r" b="b"/>
              <a:pathLst>
                <a:path w="188760" h="174090" extrusionOk="0">
                  <a:moveTo>
                    <a:pt x="0" y="174090"/>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3" name="Google Shape;493;p86"/>
            <p:cNvSpPr/>
            <p:nvPr/>
          </p:nvSpPr>
          <p:spPr>
            <a:xfrm>
              <a:off x="14753200" y="5762001"/>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4" name="Google Shape;494;p86"/>
            <p:cNvSpPr/>
            <p:nvPr/>
          </p:nvSpPr>
          <p:spPr>
            <a:xfrm>
              <a:off x="15185472" y="5753306"/>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5" name="Google Shape;495;p86"/>
            <p:cNvSpPr/>
            <p:nvPr/>
          </p:nvSpPr>
          <p:spPr>
            <a:xfrm>
              <a:off x="15617918" y="5744610"/>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6" name="Google Shape;496;p86"/>
            <p:cNvSpPr/>
            <p:nvPr/>
          </p:nvSpPr>
          <p:spPr>
            <a:xfrm>
              <a:off x="16049321" y="5735392"/>
              <a:ext cx="266976" cy="246092"/>
            </a:xfrm>
            <a:custGeom>
              <a:avLst/>
              <a:gdLst/>
              <a:ahLst/>
              <a:cxnLst/>
              <a:rect l="l" t="t" r="r" b="b"/>
              <a:pathLst>
                <a:path w="266976" h="246092" extrusionOk="0">
                  <a:moveTo>
                    <a:pt x="0" y="246092"/>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7" name="Google Shape;497;p86"/>
            <p:cNvSpPr/>
            <p:nvPr/>
          </p:nvSpPr>
          <p:spPr>
            <a:xfrm>
              <a:off x="16481768" y="5726696"/>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8" name="Google Shape;498;p86"/>
            <p:cNvSpPr/>
            <p:nvPr/>
          </p:nvSpPr>
          <p:spPr>
            <a:xfrm>
              <a:off x="16913345" y="5717305"/>
              <a:ext cx="305736" cy="282266"/>
            </a:xfrm>
            <a:custGeom>
              <a:avLst/>
              <a:gdLst/>
              <a:ahLst/>
              <a:cxnLst/>
              <a:rect l="l" t="t" r="r" b="b"/>
              <a:pathLst>
                <a:path w="305736" h="282266" extrusionOk="0">
                  <a:moveTo>
                    <a:pt x="0" y="282267"/>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499" name="Google Shape;499;p86"/>
            <p:cNvSpPr/>
            <p:nvPr/>
          </p:nvSpPr>
          <p:spPr>
            <a:xfrm>
              <a:off x="17344748" y="5707913"/>
              <a:ext cx="326246" cy="301049"/>
            </a:xfrm>
            <a:custGeom>
              <a:avLst/>
              <a:gdLst/>
              <a:ahLst/>
              <a:cxnLst/>
              <a:rect l="l" t="t" r="r" b="b"/>
              <a:pathLst>
                <a:path w="326246" h="301049" extrusionOk="0">
                  <a:moveTo>
                    <a:pt x="0" y="301050"/>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0" name="Google Shape;500;p86"/>
            <p:cNvSpPr/>
            <p:nvPr/>
          </p:nvSpPr>
          <p:spPr>
            <a:xfrm>
              <a:off x="17777194" y="5699391"/>
              <a:ext cx="344844" cy="318093"/>
            </a:xfrm>
            <a:custGeom>
              <a:avLst/>
              <a:gdLst/>
              <a:ahLst/>
              <a:cxnLst/>
              <a:rect l="l" t="t" r="r" b="b"/>
              <a:pathLst>
                <a:path w="344844" h="318093" extrusionOk="0">
                  <a:moveTo>
                    <a:pt x="0" y="318094"/>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1" name="Google Shape;501;p86"/>
            <p:cNvSpPr/>
            <p:nvPr/>
          </p:nvSpPr>
          <p:spPr>
            <a:xfrm>
              <a:off x="13016115" y="6196793"/>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2" name="Google Shape;502;p86"/>
            <p:cNvSpPr/>
            <p:nvPr/>
          </p:nvSpPr>
          <p:spPr>
            <a:xfrm>
              <a:off x="13457773" y="6196793"/>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3" name="Google Shape;503;p86"/>
            <p:cNvSpPr/>
            <p:nvPr/>
          </p:nvSpPr>
          <p:spPr>
            <a:xfrm>
              <a:off x="13890046" y="6188097"/>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4" name="Google Shape;504;p86"/>
            <p:cNvSpPr/>
            <p:nvPr/>
          </p:nvSpPr>
          <p:spPr>
            <a:xfrm>
              <a:off x="14321623" y="6178706"/>
              <a:ext cx="188760" cy="174264"/>
            </a:xfrm>
            <a:custGeom>
              <a:avLst/>
              <a:gdLst/>
              <a:ahLst/>
              <a:cxnLst/>
              <a:rect l="l" t="t" r="r" b="b"/>
              <a:pathLst>
                <a:path w="188760" h="174264" extrusionOk="0">
                  <a:moveTo>
                    <a:pt x="0" y="174264"/>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5" name="Google Shape;505;p86"/>
            <p:cNvSpPr/>
            <p:nvPr/>
          </p:nvSpPr>
          <p:spPr>
            <a:xfrm>
              <a:off x="13016115" y="6641498"/>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6" name="Google Shape;506;p86"/>
            <p:cNvSpPr/>
            <p:nvPr/>
          </p:nvSpPr>
          <p:spPr>
            <a:xfrm>
              <a:off x="13457773" y="6641498"/>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7" name="Google Shape;507;p86"/>
            <p:cNvSpPr/>
            <p:nvPr/>
          </p:nvSpPr>
          <p:spPr>
            <a:xfrm>
              <a:off x="13890046" y="6632976"/>
              <a:ext cx="168598" cy="155481"/>
            </a:xfrm>
            <a:custGeom>
              <a:avLst/>
              <a:gdLst/>
              <a:ahLst/>
              <a:cxnLst/>
              <a:rect l="l" t="t" r="r" b="b"/>
              <a:pathLst>
                <a:path w="168598" h="155481" extrusionOk="0">
                  <a:moveTo>
                    <a:pt x="0" y="155481"/>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8" name="Google Shape;508;p86"/>
            <p:cNvSpPr/>
            <p:nvPr/>
          </p:nvSpPr>
          <p:spPr>
            <a:xfrm>
              <a:off x="14321623" y="6623585"/>
              <a:ext cx="188760" cy="174264"/>
            </a:xfrm>
            <a:custGeom>
              <a:avLst/>
              <a:gdLst/>
              <a:ahLst/>
              <a:cxnLst/>
              <a:rect l="l" t="t" r="r" b="b"/>
              <a:pathLst>
                <a:path w="188760" h="174264" extrusionOk="0">
                  <a:moveTo>
                    <a:pt x="0" y="174265"/>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09" name="Google Shape;509;p86"/>
            <p:cNvSpPr/>
            <p:nvPr/>
          </p:nvSpPr>
          <p:spPr>
            <a:xfrm>
              <a:off x="14753200" y="6169488"/>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0" name="Google Shape;510;p86"/>
            <p:cNvSpPr/>
            <p:nvPr/>
          </p:nvSpPr>
          <p:spPr>
            <a:xfrm>
              <a:off x="15185472" y="6160792"/>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1" name="Google Shape;511;p86"/>
            <p:cNvSpPr/>
            <p:nvPr/>
          </p:nvSpPr>
          <p:spPr>
            <a:xfrm>
              <a:off x="15617918" y="6152097"/>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2" name="Google Shape;512;p86"/>
            <p:cNvSpPr/>
            <p:nvPr/>
          </p:nvSpPr>
          <p:spPr>
            <a:xfrm>
              <a:off x="16049321" y="6142705"/>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3" name="Google Shape;513;p86"/>
            <p:cNvSpPr/>
            <p:nvPr/>
          </p:nvSpPr>
          <p:spPr>
            <a:xfrm>
              <a:off x="16481768" y="6134183"/>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4" name="Google Shape;514;p86"/>
            <p:cNvSpPr/>
            <p:nvPr/>
          </p:nvSpPr>
          <p:spPr>
            <a:xfrm>
              <a:off x="16913345" y="6124792"/>
              <a:ext cx="305736" cy="282266"/>
            </a:xfrm>
            <a:custGeom>
              <a:avLst/>
              <a:gdLst/>
              <a:ahLst/>
              <a:cxnLst/>
              <a:rect l="l" t="t" r="r" b="b"/>
              <a:pathLst>
                <a:path w="305736" h="282266" extrusionOk="0">
                  <a:moveTo>
                    <a:pt x="0" y="282267"/>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5" name="Google Shape;515;p86"/>
            <p:cNvSpPr/>
            <p:nvPr/>
          </p:nvSpPr>
          <p:spPr>
            <a:xfrm>
              <a:off x="17344748" y="6115400"/>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6" name="Google Shape;516;p86"/>
            <p:cNvSpPr/>
            <p:nvPr/>
          </p:nvSpPr>
          <p:spPr>
            <a:xfrm>
              <a:off x="17777194" y="6106878"/>
              <a:ext cx="344844" cy="318093"/>
            </a:xfrm>
            <a:custGeom>
              <a:avLst/>
              <a:gdLst/>
              <a:ahLst/>
              <a:cxnLst/>
              <a:rect l="l" t="t" r="r" b="b"/>
              <a:pathLst>
                <a:path w="344844" h="318093" extrusionOk="0">
                  <a:moveTo>
                    <a:pt x="0" y="318094"/>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7" name="Google Shape;517;p86"/>
            <p:cNvSpPr/>
            <p:nvPr/>
          </p:nvSpPr>
          <p:spPr>
            <a:xfrm>
              <a:off x="14753200" y="6576801"/>
              <a:ext cx="209096" cy="193047"/>
            </a:xfrm>
            <a:custGeom>
              <a:avLst/>
              <a:gdLst/>
              <a:ahLst/>
              <a:cxnLst/>
              <a:rect l="l" t="t" r="r" b="b"/>
              <a:pathLst>
                <a:path w="209096" h="193047" extrusionOk="0">
                  <a:moveTo>
                    <a:pt x="0" y="193047"/>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8" name="Google Shape;518;p86"/>
            <p:cNvSpPr/>
            <p:nvPr/>
          </p:nvSpPr>
          <p:spPr>
            <a:xfrm>
              <a:off x="15185472" y="6568279"/>
              <a:ext cx="227868" cy="210091"/>
            </a:xfrm>
            <a:custGeom>
              <a:avLst/>
              <a:gdLst/>
              <a:ahLst/>
              <a:cxnLst/>
              <a:rect l="l" t="t" r="r" b="b"/>
              <a:pathLst>
                <a:path w="227868" h="210091" extrusionOk="0">
                  <a:moveTo>
                    <a:pt x="0" y="210092"/>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19" name="Google Shape;519;p86"/>
            <p:cNvSpPr/>
            <p:nvPr/>
          </p:nvSpPr>
          <p:spPr>
            <a:xfrm>
              <a:off x="15617918" y="6559583"/>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0" name="Google Shape;520;p86"/>
            <p:cNvSpPr/>
            <p:nvPr/>
          </p:nvSpPr>
          <p:spPr>
            <a:xfrm>
              <a:off x="16049321" y="6550192"/>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1" name="Google Shape;521;p86"/>
            <p:cNvSpPr/>
            <p:nvPr/>
          </p:nvSpPr>
          <p:spPr>
            <a:xfrm>
              <a:off x="16481768" y="6541670"/>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2" name="Google Shape;522;p86"/>
            <p:cNvSpPr/>
            <p:nvPr/>
          </p:nvSpPr>
          <p:spPr>
            <a:xfrm>
              <a:off x="16913345" y="6532279"/>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3" name="Google Shape;523;p86"/>
            <p:cNvSpPr/>
            <p:nvPr/>
          </p:nvSpPr>
          <p:spPr>
            <a:xfrm>
              <a:off x="17344748" y="6522887"/>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4" name="Google Shape;524;p86"/>
            <p:cNvSpPr/>
            <p:nvPr/>
          </p:nvSpPr>
          <p:spPr>
            <a:xfrm>
              <a:off x="17777194" y="6514191"/>
              <a:ext cx="344844" cy="318267"/>
            </a:xfrm>
            <a:custGeom>
              <a:avLst/>
              <a:gdLst/>
              <a:ahLst/>
              <a:cxnLst/>
              <a:rect l="l" t="t" r="r" b="b"/>
              <a:pathLst>
                <a:path w="344844" h="318267" extrusionOk="0">
                  <a:moveTo>
                    <a:pt x="0" y="318267"/>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5" name="Google Shape;525;p86"/>
            <p:cNvSpPr/>
            <p:nvPr/>
          </p:nvSpPr>
          <p:spPr>
            <a:xfrm>
              <a:off x="13017853" y="82578"/>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6" name="Google Shape;526;p86"/>
            <p:cNvSpPr/>
            <p:nvPr/>
          </p:nvSpPr>
          <p:spPr>
            <a:xfrm>
              <a:off x="13459685" y="82578"/>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7" name="Google Shape;527;p86"/>
            <p:cNvSpPr/>
            <p:nvPr/>
          </p:nvSpPr>
          <p:spPr>
            <a:xfrm>
              <a:off x="13891958" y="73882"/>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8" name="Google Shape;528;p86"/>
            <p:cNvSpPr/>
            <p:nvPr/>
          </p:nvSpPr>
          <p:spPr>
            <a:xfrm>
              <a:off x="14323535" y="64490"/>
              <a:ext cx="188760" cy="174264"/>
            </a:xfrm>
            <a:custGeom>
              <a:avLst/>
              <a:gdLst/>
              <a:ahLst/>
              <a:cxnLst/>
              <a:rect l="l" t="t" r="r" b="b"/>
              <a:pathLst>
                <a:path w="188760" h="174264" extrusionOk="0">
                  <a:moveTo>
                    <a:pt x="0" y="174265"/>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29" name="Google Shape;529;p86"/>
            <p:cNvSpPr/>
            <p:nvPr/>
          </p:nvSpPr>
          <p:spPr>
            <a:xfrm>
              <a:off x="14755112" y="55273"/>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0" name="Google Shape;530;p86"/>
            <p:cNvSpPr/>
            <p:nvPr/>
          </p:nvSpPr>
          <p:spPr>
            <a:xfrm>
              <a:off x="15187384" y="46577"/>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1" name="Google Shape;531;p86"/>
            <p:cNvSpPr/>
            <p:nvPr/>
          </p:nvSpPr>
          <p:spPr>
            <a:xfrm>
              <a:off x="15619656" y="37881"/>
              <a:ext cx="246640" cy="227483"/>
            </a:xfrm>
            <a:custGeom>
              <a:avLst/>
              <a:gdLst/>
              <a:ahLst/>
              <a:cxnLst/>
              <a:rect l="l" t="t" r="r" b="b"/>
              <a:pathLst>
                <a:path w="246640" h="227483" extrusionOk="0">
                  <a:moveTo>
                    <a:pt x="0" y="227483"/>
                  </a:moveTo>
                  <a:lnTo>
                    <a:pt x="246640"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2" name="Google Shape;532;p86"/>
            <p:cNvSpPr/>
            <p:nvPr/>
          </p:nvSpPr>
          <p:spPr>
            <a:xfrm>
              <a:off x="16051233" y="28490"/>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3" name="Google Shape;533;p86"/>
            <p:cNvSpPr/>
            <p:nvPr/>
          </p:nvSpPr>
          <p:spPr>
            <a:xfrm>
              <a:off x="16483679" y="19968"/>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4" name="Google Shape;534;p86"/>
            <p:cNvSpPr/>
            <p:nvPr/>
          </p:nvSpPr>
          <p:spPr>
            <a:xfrm>
              <a:off x="16915256" y="10576"/>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5" name="Google Shape;535;p86"/>
            <p:cNvSpPr/>
            <p:nvPr/>
          </p:nvSpPr>
          <p:spPr>
            <a:xfrm>
              <a:off x="17346660" y="1185"/>
              <a:ext cx="326246" cy="300875"/>
            </a:xfrm>
            <a:custGeom>
              <a:avLst/>
              <a:gdLst/>
              <a:ahLst/>
              <a:cxnLst/>
              <a:rect l="l" t="t" r="r" b="b"/>
              <a:pathLst>
                <a:path w="326246" h="300875" extrusionOk="0">
                  <a:moveTo>
                    <a:pt x="0" y="300876"/>
                  </a:moveTo>
                  <a:lnTo>
                    <a:pt x="326246"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6" name="Google Shape;536;p86"/>
            <p:cNvSpPr/>
            <p:nvPr/>
          </p:nvSpPr>
          <p:spPr>
            <a:xfrm>
              <a:off x="17779106" y="-7510"/>
              <a:ext cx="344844" cy="318267"/>
            </a:xfrm>
            <a:custGeom>
              <a:avLst/>
              <a:gdLst/>
              <a:ahLst/>
              <a:cxnLst/>
              <a:rect l="l" t="t" r="r" b="b"/>
              <a:pathLst>
                <a:path w="344844" h="318267" extrusionOk="0">
                  <a:moveTo>
                    <a:pt x="0" y="318268"/>
                  </a:moveTo>
                  <a:lnTo>
                    <a:pt x="344844"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7" name="Google Shape;537;p86"/>
            <p:cNvSpPr/>
            <p:nvPr/>
          </p:nvSpPr>
          <p:spPr>
            <a:xfrm>
              <a:off x="13017853" y="490065"/>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8" name="Google Shape;538;p86"/>
            <p:cNvSpPr/>
            <p:nvPr/>
          </p:nvSpPr>
          <p:spPr>
            <a:xfrm>
              <a:off x="13459685" y="490065"/>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39" name="Google Shape;539;p86"/>
            <p:cNvSpPr/>
            <p:nvPr/>
          </p:nvSpPr>
          <p:spPr>
            <a:xfrm>
              <a:off x="13891958" y="481369"/>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0" name="Google Shape;540;p86"/>
            <p:cNvSpPr/>
            <p:nvPr/>
          </p:nvSpPr>
          <p:spPr>
            <a:xfrm>
              <a:off x="14323535" y="471977"/>
              <a:ext cx="188760" cy="174264"/>
            </a:xfrm>
            <a:custGeom>
              <a:avLst/>
              <a:gdLst/>
              <a:ahLst/>
              <a:cxnLst/>
              <a:rect l="l" t="t" r="r" b="b"/>
              <a:pathLst>
                <a:path w="188760" h="174264" extrusionOk="0">
                  <a:moveTo>
                    <a:pt x="0" y="174265"/>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1" name="Google Shape;541;p86"/>
            <p:cNvSpPr/>
            <p:nvPr/>
          </p:nvSpPr>
          <p:spPr>
            <a:xfrm>
              <a:off x="14755112" y="462586"/>
              <a:ext cx="209096" cy="193047"/>
            </a:xfrm>
            <a:custGeom>
              <a:avLst/>
              <a:gdLst/>
              <a:ahLst/>
              <a:cxnLst/>
              <a:rect l="l" t="t" r="r" b="b"/>
              <a:pathLst>
                <a:path w="209096" h="193047" extrusionOk="0">
                  <a:moveTo>
                    <a:pt x="0" y="193048"/>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2" name="Google Shape;542;p86"/>
            <p:cNvSpPr/>
            <p:nvPr/>
          </p:nvSpPr>
          <p:spPr>
            <a:xfrm>
              <a:off x="15187384" y="454064"/>
              <a:ext cx="227868" cy="210091"/>
            </a:xfrm>
            <a:custGeom>
              <a:avLst/>
              <a:gdLst/>
              <a:ahLst/>
              <a:cxnLst/>
              <a:rect l="l" t="t" r="r" b="b"/>
              <a:pathLst>
                <a:path w="227868" h="210091" extrusionOk="0">
                  <a:moveTo>
                    <a:pt x="0" y="210091"/>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3" name="Google Shape;543;p86"/>
            <p:cNvSpPr/>
            <p:nvPr/>
          </p:nvSpPr>
          <p:spPr>
            <a:xfrm>
              <a:off x="15619656" y="445368"/>
              <a:ext cx="246640" cy="227483"/>
            </a:xfrm>
            <a:custGeom>
              <a:avLst/>
              <a:gdLst/>
              <a:ahLst/>
              <a:cxnLst/>
              <a:rect l="l" t="t" r="r" b="b"/>
              <a:pathLst>
                <a:path w="246640" h="227483" extrusionOk="0">
                  <a:moveTo>
                    <a:pt x="0" y="227483"/>
                  </a:moveTo>
                  <a:lnTo>
                    <a:pt x="246640"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4" name="Google Shape;544;p86"/>
            <p:cNvSpPr/>
            <p:nvPr/>
          </p:nvSpPr>
          <p:spPr>
            <a:xfrm>
              <a:off x="16051233" y="435976"/>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5" name="Google Shape;545;p86"/>
            <p:cNvSpPr/>
            <p:nvPr/>
          </p:nvSpPr>
          <p:spPr>
            <a:xfrm>
              <a:off x="16483679" y="427281"/>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6" name="Google Shape;546;p86"/>
            <p:cNvSpPr/>
            <p:nvPr/>
          </p:nvSpPr>
          <p:spPr>
            <a:xfrm>
              <a:off x="16915256" y="418063"/>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7" name="Google Shape;547;p86"/>
            <p:cNvSpPr/>
            <p:nvPr/>
          </p:nvSpPr>
          <p:spPr>
            <a:xfrm>
              <a:off x="17346660" y="408672"/>
              <a:ext cx="326246" cy="300875"/>
            </a:xfrm>
            <a:custGeom>
              <a:avLst/>
              <a:gdLst/>
              <a:ahLst/>
              <a:cxnLst/>
              <a:rect l="l" t="t" r="r" b="b"/>
              <a:pathLst>
                <a:path w="326246" h="300875" extrusionOk="0">
                  <a:moveTo>
                    <a:pt x="0" y="300876"/>
                  </a:moveTo>
                  <a:lnTo>
                    <a:pt x="326246"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8" name="Google Shape;548;p86"/>
            <p:cNvSpPr/>
            <p:nvPr/>
          </p:nvSpPr>
          <p:spPr>
            <a:xfrm>
              <a:off x="17779106" y="399976"/>
              <a:ext cx="344844" cy="318267"/>
            </a:xfrm>
            <a:custGeom>
              <a:avLst/>
              <a:gdLst/>
              <a:ahLst/>
              <a:cxnLst/>
              <a:rect l="l" t="t" r="r" b="b"/>
              <a:pathLst>
                <a:path w="344844" h="318267" extrusionOk="0">
                  <a:moveTo>
                    <a:pt x="0" y="318268"/>
                  </a:moveTo>
                  <a:lnTo>
                    <a:pt x="344844"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49" name="Google Shape;549;p86"/>
            <p:cNvSpPr/>
            <p:nvPr/>
          </p:nvSpPr>
          <p:spPr>
            <a:xfrm>
              <a:off x="13017853" y="897377"/>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0" name="Google Shape;550;p86"/>
            <p:cNvSpPr/>
            <p:nvPr/>
          </p:nvSpPr>
          <p:spPr>
            <a:xfrm>
              <a:off x="13459685" y="897377"/>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1" name="Google Shape;551;p86"/>
            <p:cNvSpPr/>
            <p:nvPr/>
          </p:nvSpPr>
          <p:spPr>
            <a:xfrm>
              <a:off x="13891958" y="888856"/>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2" name="Google Shape;552;p86"/>
            <p:cNvSpPr/>
            <p:nvPr/>
          </p:nvSpPr>
          <p:spPr>
            <a:xfrm>
              <a:off x="14323535" y="879464"/>
              <a:ext cx="188760" cy="174264"/>
            </a:xfrm>
            <a:custGeom>
              <a:avLst/>
              <a:gdLst/>
              <a:ahLst/>
              <a:cxnLst/>
              <a:rect l="l" t="t" r="r" b="b"/>
              <a:pathLst>
                <a:path w="188760" h="174264" extrusionOk="0">
                  <a:moveTo>
                    <a:pt x="0" y="174265"/>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3" name="Google Shape;553;p86"/>
            <p:cNvSpPr/>
            <p:nvPr/>
          </p:nvSpPr>
          <p:spPr>
            <a:xfrm>
              <a:off x="14755112" y="870073"/>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4" name="Google Shape;554;p86"/>
            <p:cNvSpPr/>
            <p:nvPr/>
          </p:nvSpPr>
          <p:spPr>
            <a:xfrm>
              <a:off x="15187384" y="861377"/>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5" name="Google Shape;555;p86"/>
            <p:cNvSpPr/>
            <p:nvPr/>
          </p:nvSpPr>
          <p:spPr>
            <a:xfrm>
              <a:off x="15619656" y="852855"/>
              <a:ext cx="246640" cy="227483"/>
            </a:xfrm>
            <a:custGeom>
              <a:avLst/>
              <a:gdLst/>
              <a:ahLst/>
              <a:cxnLst/>
              <a:rect l="l" t="t" r="r" b="b"/>
              <a:pathLst>
                <a:path w="246640" h="227483" extrusionOk="0">
                  <a:moveTo>
                    <a:pt x="0" y="227483"/>
                  </a:moveTo>
                  <a:lnTo>
                    <a:pt x="246640"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6" name="Google Shape;556;p86"/>
            <p:cNvSpPr/>
            <p:nvPr/>
          </p:nvSpPr>
          <p:spPr>
            <a:xfrm>
              <a:off x="16051233" y="843463"/>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7" name="Google Shape;557;p86"/>
            <p:cNvSpPr/>
            <p:nvPr/>
          </p:nvSpPr>
          <p:spPr>
            <a:xfrm>
              <a:off x="16483679" y="834767"/>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8" name="Google Shape;558;p86"/>
            <p:cNvSpPr/>
            <p:nvPr/>
          </p:nvSpPr>
          <p:spPr>
            <a:xfrm>
              <a:off x="16915256" y="825550"/>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59" name="Google Shape;559;p86"/>
            <p:cNvSpPr/>
            <p:nvPr/>
          </p:nvSpPr>
          <p:spPr>
            <a:xfrm>
              <a:off x="17346660" y="816158"/>
              <a:ext cx="326246" cy="300875"/>
            </a:xfrm>
            <a:custGeom>
              <a:avLst/>
              <a:gdLst/>
              <a:ahLst/>
              <a:cxnLst/>
              <a:rect l="l" t="t" r="r" b="b"/>
              <a:pathLst>
                <a:path w="326246" h="300875" extrusionOk="0">
                  <a:moveTo>
                    <a:pt x="0" y="300876"/>
                  </a:moveTo>
                  <a:lnTo>
                    <a:pt x="326246"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0" name="Google Shape;560;p86"/>
            <p:cNvSpPr/>
            <p:nvPr/>
          </p:nvSpPr>
          <p:spPr>
            <a:xfrm>
              <a:off x="17779106" y="807462"/>
              <a:ext cx="344844" cy="318267"/>
            </a:xfrm>
            <a:custGeom>
              <a:avLst/>
              <a:gdLst/>
              <a:ahLst/>
              <a:cxnLst/>
              <a:rect l="l" t="t" r="r" b="b"/>
              <a:pathLst>
                <a:path w="344844" h="318267" extrusionOk="0">
                  <a:moveTo>
                    <a:pt x="0" y="318268"/>
                  </a:moveTo>
                  <a:lnTo>
                    <a:pt x="344844"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1" name="Google Shape;561;p86"/>
            <p:cNvSpPr/>
            <p:nvPr/>
          </p:nvSpPr>
          <p:spPr>
            <a:xfrm>
              <a:off x="13017853" y="1304864"/>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2" name="Google Shape;562;p86"/>
            <p:cNvSpPr/>
            <p:nvPr/>
          </p:nvSpPr>
          <p:spPr>
            <a:xfrm>
              <a:off x="13459685" y="1304864"/>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3" name="Google Shape;563;p86"/>
            <p:cNvSpPr/>
            <p:nvPr/>
          </p:nvSpPr>
          <p:spPr>
            <a:xfrm>
              <a:off x="13891958" y="1296342"/>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4" name="Google Shape;564;p86"/>
            <p:cNvSpPr/>
            <p:nvPr/>
          </p:nvSpPr>
          <p:spPr>
            <a:xfrm>
              <a:off x="14323535" y="1286951"/>
              <a:ext cx="188760" cy="174264"/>
            </a:xfrm>
            <a:custGeom>
              <a:avLst/>
              <a:gdLst/>
              <a:ahLst/>
              <a:cxnLst/>
              <a:rect l="l" t="t" r="r" b="b"/>
              <a:pathLst>
                <a:path w="188760" h="174264" extrusionOk="0">
                  <a:moveTo>
                    <a:pt x="0" y="174264"/>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5" name="Google Shape;565;p86"/>
            <p:cNvSpPr/>
            <p:nvPr/>
          </p:nvSpPr>
          <p:spPr>
            <a:xfrm>
              <a:off x="14755112" y="1277559"/>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6" name="Google Shape;566;p86"/>
            <p:cNvSpPr/>
            <p:nvPr/>
          </p:nvSpPr>
          <p:spPr>
            <a:xfrm>
              <a:off x="15187384" y="1268864"/>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7" name="Google Shape;567;p86"/>
            <p:cNvSpPr/>
            <p:nvPr/>
          </p:nvSpPr>
          <p:spPr>
            <a:xfrm>
              <a:off x="15619656" y="1260342"/>
              <a:ext cx="246640" cy="227483"/>
            </a:xfrm>
            <a:custGeom>
              <a:avLst/>
              <a:gdLst/>
              <a:ahLst/>
              <a:cxnLst/>
              <a:rect l="l" t="t" r="r" b="b"/>
              <a:pathLst>
                <a:path w="246640" h="227483" extrusionOk="0">
                  <a:moveTo>
                    <a:pt x="0" y="227483"/>
                  </a:moveTo>
                  <a:lnTo>
                    <a:pt x="246640"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8" name="Google Shape;568;p86"/>
            <p:cNvSpPr/>
            <p:nvPr/>
          </p:nvSpPr>
          <p:spPr>
            <a:xfrm>
              <a:off x="16051233" y="1250950"/>
              <a:ext cx="266976" cy="246092"/>
            </a:xfrm>
            <a:custGeom>
              <a:avLst/>
              <a:gdLst/>
              <a:ahLst/>
              <a:cxnLst/>
              <a:rect l="l" t="t" r="r" b="b"/>
              <a:pathLst>
                <a:path w="266976" h="246092" extrusionOk="0">
                  <a:moveTo>
                    <a:pt x="0" y="246092"/>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69" name="Google Shape;569;p86"/>
            <p:cNvSpPr/>
            <p:nvPr/>
          </p:nvSpPr>
          <p:spPr>
            <a:xfrm>
              <a:off x="16483679" y="1242254"/>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0" name="Google Shape;570;p86"/>
            <p:cNvSpPr/>
            <p:nvPr/>
          </p:nvSpPr>
          <p:spPr>
            <a:xfrm>
              <a:off x="16915256" y="1232863"/>
              <a:ext cx="305736" cy="282266"/>
            </a:xfrm>
            <a:custGeom>
              <a:avLst/>
              <a:gdLst/>
              <a:ahLst/>
              <a:cxnLst/>
              <a:rect l="l" t="t" r="r" b="b"/>
              <a:pathLst>
                <a:path w="305736" h="282266" extrusionOk="0">
                  <a:moveTo>
                    <a:pt x="0" y="282267"/>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1" name="Google Shape;571;p86"/>
            <p:cNvSpPr/>
            <p:nvPr/>
          </p:nvSpPr>
          <p:spPr>
            <a:xfrm>
              <a:off x="17346660" y="1223645"/>
              <a:ext cx="326246" cy="300875"/>
            </a:xfrm>
            <a:custGeom>
              <a:avLst/>
              <a:gdLst/>
              <a:ahLst/>
              <a:cxnLst/>
              <a:rect l="l" t="t" r="r" b="b"/>
              <a:pathLst>
                <a:path w="326246" h="300875" extrusionOk="0">
                  <a:moveTo>
                    <a:pt x="0" y="300876"/>
                  </a:moveTo>
                  <a:lnTo>
                    <a:pt x="326246"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2" name="Google Shape;572;p86"/>
            <p:cNvSpPr/>
            <p:nvPr/>
          </p:nvSpPr>
          <p:spPr>
            <a:xfrm>
              <a:off x="17779106" y="1214949"/>
              <a:ext cx="344844" cy="318093"/>
            </a:xfrm>
            <a:custGeom>
              <a:avLst/>
              <a:gdLst/>
              <a:ahLst/>
              <a:cxnLst/>
              <a:rect l="l" t="t" r="r" b="b"/>
              <a:pathLst>
                <a:path w="344844" h="318093" extrusionOk="0">
                  <a:moveTo>
                    <a:pt x="0" y="318094"/>
                  </a:moveTo>
                  <a:lnTo>
                    <a:pt x="344844"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3" name="Google Shape;573;p86"/>
            <p:cNvSpPr/>
            <p:nvPr/>
          </p:nvSpPr>
          <p:spPr>
            <a:xfrm>
              <a:off x="13017853" y="1712351"/>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4" name="Google Shape;574;p86"/>
            <p:cNvSpPr/>
            <p:nvPr/>
          </p:nvSpPr>
          <p:spPr>
            <a:xfrm>
              <a:off x="13459685" y="1712351"/>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5" name="Google Shape;575;p86"/>
            <p:cNvSpPr/>
            <p:nvPr/>
          </p:nvSpPr>
          <p:spPr>
            <a:xfrm>
              <a:off x="13891958" y="1703655"/>
              <a:ext cx="168598" cy="155655"/>
            </a:xfrm>
            <a:custGeom>
              <a:avLst/>
              <a:gdLst/>
              <a:ahLst/>
              <a:cxnLst/>
              <a:rect l="l" t="t" r="r" b="b"/>
              <a:pathLst>
                <a:path w="168598" h="155655" extrusionOk="0">
                  <a:moveTo>
                    <a:pt x="0" y="155656"/>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6" name="Google Shape;576;p86"/>
            <p:cNvSpPr/>
            <p:nvPr/>
          </p:nvSpPr>
          <p:spPr>
            <a:xfrm>
              <a:off x="14323535" y="1694438"/>
              <a:ext cx="188760" cy="174090"/>
            </a:xfrm>
            <a:custGeom>
              <a:avLst/>
              <a:gdLst/>
              <a:ahLst/>
              <a:cxnLst/>
              <a:rect l="l" t="t" r="r" b="b"/>
              <a:pathLst>
                <a:path w="188760" h="174090" extrusionOk="0">
                  <a:moveTo>
                    <a:pt x="0" y="174091"/>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7" name="Google Shape;577;p86"/>
            <p:cNvSpPr/>
            <p:nvPr/>
          </p:nvSpPr>
          <p:spPr>
            <a:xfrm>
              <a:off x="13016115" y="1714786"/>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8" name="Google Shape;578;p86"/>
            <p:cNvSpPr/>
            <p:nvPr/>
          </p:nvSpPr>
          <p:spPr>
            <a:xfrm>
              <a:off x="13457773" y="1714786"/>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79" name="Google Shape;579;p86"/>
            <p:cNvSpPr/>
            <p:nvPr/>
          </p:nvSpPr>
          <p:spPr>
            <a:xfrm>
              <a:off x="13890046" y="1706090"/>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0" name="Google Shape;580;p86"/>
            <p:cNvSpPr/>
            <p:nvPr/>
          </p:nvSpPr>
          <p:spPr>
            <a:xfrm>
              <a:off x="14321623" y="1696699"/>
              <a:ext cx="188760" cy="174264"/>
            </a:xfrm>
            <a:custGeom>
              <a:avLst/>
              <a:gdLst/>
              <a:ahLst/>
              <a:cxnLst/>
              <a:rect l="l" t="t" r="r" b="b"/>
              <a:pathLst>
                <a:path w="188760" h="174264" extrusionOk="0">
                  <a:moveTo>
                    <a:pt x="0" y="174265"/>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1" name="Google Shape;581;p86"/>
            <p:cNvSpPr/>
            <p:nvPr/>
          </p:nvSpPr>
          <p:spPr>
            <a:xfrm>
              <a:off x="14753200" y="1687307"/>
              <a:ext cx="209096" cy="193047"/>
            </a:xfrm>
            <a:custGeom>
              <a:avLst/>
              <a:gdLst/>
              <a:ahLst/>
              <a:cxnLst/>
              <a:rect l="l" t="t" r="r" b="b"/>
              <a:pathLst>
                <a:path w="209096" h="193047" extrusionOk="0">
                  <a:moveTo>
                    <a:pt x="0" y="193048"/>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2" name="Google Shape;582;p86"/>
            <p:cNvSpPr/>
            <p:nvPr/>
          </p:nvSpPr>
          <p:spPr>
            <a:xfrm>
              <a:off x="15185472" y="1678785"/>
              <a:ext cx="227868" cy="210091"/>
            </a:xfrm>
            <a:custGeom>
              <a:avLst/>
              <a:gdLst/>
              <a:ahLst/>
              <a:cxnLst/>
              <a:rect l="l" t="t" r="r" b="b"/>
              <a:pathLst>
                <a:path w="227868" h="210091" extrusionOk="0">
                  <a:moveTo>
                    <a:pt x="0" y="210091"/>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3" name="Google Shape;583;p86"/>
            <p:cNvSpPr/>
            <p:nvPr/>
          </p:nvSpPr>
          <p:spPr>
            <a:xfrm>
              <a:off x="15617918" y="1670089"/>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4" name="Google Shape;584;p86"/>
            <p:cNvSpPr/>
            <p:nvPr/>
          </p:nvSpPr>
          <p:spPr>
            <a:xfrm>
              <a:off x="16049321" y="1660698"/>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5" name="Google Shape;585;p86"/>
            <p:cNvSpPr/>
            <p:nvPr/>
          </p:nvSpPr>
          <p:spPr>
            <a:xfrm>
              <a:off x="16481768" y="1652176"/>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6" name="Google Shape;586;p86"/>
            <p:cNvSpPr/>
            <p:nvPr/>
          </p:nvSpPr>
          <p:spPr>
            <a:xfrm>
              <a:off x="16913345" y="1642784"/>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7" name="Google Shape;587;p86"/>
            <p:cNvSpPr/>
            <p:nvPr/>
          </p:nvSpPr>
          <p:spPr>
            <a:xfrm>
              <a:off x="17344748" y="1633393"/>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8" name="Google Shape;588;p86"/>
            <p:cNvSpPr/>
            <p:nvPr/>
          </p:nvSpPr>
          <p:spPr>
            <a:xfrm>
              <a:off x="17777194" y="1624697"/>
              <a:ext cx="344844" cy="318267"/>
            </a:xfrm>
            <a:custGeom>
              <a:avLst/>
              <a:gdLst/>
              <a:ahLst/>
              <a:cxnLst/>
              <a:rect l="l" t="t" r="r" b="b"/>
              <a:pathLst>
                <a:path w="344844" h="318267" extrusionOk="0">
                  <a:moveTo>
                    <a:pt x="0" y="318268"/>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89" name="Google Shape;589;p86"/>
            <p:cNvSpPr/>
            <p:nvPr/>
          </p:nvSpPr>
          <p:spPr>
            <a:xfrm>
              <a:off x="13016115" y="2122273"/>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0" name="Google Shape;590;p86"/>
            <p:cNvSpPr/>
            <p:nvPr/>
          </p:nvSpPr>
          <p:spPr>
            <a:xfrm>
              <a:off x="13457773" y="2122273"/>
              <a:ext cx="149826" cy="138089"/>
            </a:xfrm>
            <a:custGeom>
              <a:avLst/>
              <a:gdLst/>
              <a:ahLst/>
              <a:cxnLst/>
              <a:rect l="l" t="t" r="r" b="b"/>
              <a:pathLst>
                <a:path w="149826" h="138089" extrusionOk="0">
                  <a:moveTo>
                    <a:pt x="0" y="138090"/>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1" name="Google Shape;591;p86"/>
            <p:cNvSpPr/>
            <p:nvPr/>
          </p:nvSpPr>
          <p:spPr>
            <a:xfrm>
              <a:off x="13890046" y="2113577"/>
              <a:ext cx="168598" cy="155481"/>
            </a:xfrm>
            <a:custGeom>
              <a:avLst/>
              <a:gdLst/>
              <a:ahLst/>
              <a:cxnLst/>
              <a:rect l="l" t="t" r="r" b="b"/>
              <a:pathLst>
                <a:path w="168598" h="155481" extrusionOk="0">
                  <a:moveTo>
                    <a:pt x="0" y="155481"/>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2" name="Google Shape;592;p86"/>
            <p:cNvSpPr/>
            <p:nvPr/>
          </p:nvSpPr>
          <p:spPr>
            <a:xfrm>
              <a:off x="14321623" y="2104185"/>
              <a:ext cx="188760" cy="174264"/>
            </a:xfrm>
            <a:custGeom>
              <a:avLst/>
              <a:gdLst/>
              <a:ahLst/>
              <a:cxnLst/>
              <a:rect l="l" t="t" r="r" b="b"/>
              <a:pathLst>
                <a:path w="188760" h="174264" extrusionOk="0">
                  <a:moveTo>
                    <a:pt x="0" y="174265"/>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3" name="Google Shape;593;p86"/>
            <p:cNvSpPr/>
            <p:nvPr/>
          </p:nvSpPr>
          <p:spPr>
            <a:xfrm>
              <a:off x="14753200" y="2094794"/>
              <a:ext cx="209096" cy="193047"/>
            </a:xfrm>
            <a:custGeom>
              <a:avLst/>
              <a:gdLst/>
              <a:ahLst/>
              <a:cxnLst/>
              <a:rect l="l" t="t" r="r" b="b"/>
              <a:pathLst>
                <a:path w="209096" h="193047" extrusionOk="0">
                  <a:moveTo>
                    <a:pt x="0" y="193047"/>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4" name="Google Shape;594;p86"/>
            <p:cNvSpPr/>
            <p:nvPr/>
          </p:nvSpPr>
          <p:spPr>
            <a:xfrm>
              <a:off x="15185472" y="2086272"/>
              <a:ext cx="227868" cy="210091"/>
            </a:xfrm>
            <a:custGeom>
              <a:avLst/>
              <a:gdLst/>
              <a:ahLst/>
              <a:cxnLst/>
              <a:rect l="l" t="t" r="r" b="b"/>
              <a:pathLst>
                <a:path w="227868" h="210091" extrusionOk="0">
                  <a:moveTo>
                    <a:pt x="0" y="210091"/>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5" name="Google Shape;595;p86"/>
            <p:cNvSpPr/>
            <p:nvPr/>
          </p:nvSpPr>
          <p:spPr>
            <a:xfrm>
              <a:off x="15617918" y="2077576"/>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6" name="Google Shape;596;p86"/>
            <p:cNvSpPr/>
            <p:nvPr/>
          </p:nvSpPr>
          <p:spPr>
            <a:xfrm>
              <a:off x="16049321" y="2068185"/>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7" name="Google Shape;597;p86"/>
            <p:cNvSpPr/>
            <p:nvPr/>
          </p:nvSpPr>
          <p:spPr>
            <a:xfrm>
              <a:off x="16481768" y="2059489"/>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8" name="Google Shape;598;p86"/>
            <p:cNvSpPr/>
            <p:nvPr/>
          </p:nvSpPr>
          <p:spPr>
            <a:xfrm>
              <a:off x="16913345" y="2050271"/>
              <a:ext cx="305736" cy="282092"/>
            </a:xfrm>
            <a:custGeom>
              <a:avLst/>
              <a:gdLst/>
              <a:ahLst/>
              <a:cxnLst/>
              <a:rect l="l" t="t" r="r" b="b"/>
              <a:pathLst>
                <a:path w="305736" h="282092" extrusionOk="0">
                  <a:moveTo>
                    <a:pt x="0" y="282093"/>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599" name="Google Shape;599;p86"/>
            <p:cNvSpPr/>
            <p:nvPr/>
          </p:nvSpPr>
          <p:spPr>
            <a:xfrm>
              <a:off x="17344748" y="2040880"/>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0" name="Google Shape;600;p86"/>
            <p:cNvSpPr/>
            <p:nvPr/>
          </p:nvSpPr>
          <p:spPr>
            <a:xfrm>
              <a:off x="17777194" y="2032184"/>
              <a:ext cx="344844" cy="318267"/>
            </a:xfrm>
            <a:custGeom>
              <a:avLst/>
              <a:gdLst/>
              <a:ahLst/>
              <a:cxnLst/>
              <a:rect l="l" t="t" r="r" b="b"/>
              <a:pathLst>
                <a:path w="344844" h="318267" extrusionOk="0">
                  <a:moveTo>
                    <a:pt x="0" y="318268"/>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1" name="Google Shape;601;p86"/>
            <p:cNvSpPr/>
            <p:nvPr/>
          </p:nvSpPr>
          <p:spPr>
            <a:xfrm>
              <a:off x="13016115" y="2529586"/>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2" name="Google Shape;602;p86"/>
            <p:cNvSpPr/>
            <p:nvPr/>
          </p:nvSpPr>
          <p:spPr>
            <a:xfrm>
              <a:off x="13457773" y="2529586"/>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3" name="Google Shape;603;p86"/>
            <p:cNvSpPr/>
            <p:nvPr/>
          </p:nvSpPr>
          <p:spPr>
            <a:xfrm>
              <a:off x="13890046" y="2521064"/>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4" name="Google Shape;604;p86"/>
            <p:cNvSpPr/>
            <p:nvPr/>
          </p:nvSpPr>
          <p:spPr>
            <a:xfrm>
              <a:off x="14321623" y="2511672"/>
              <a:ext cx="188760" cy="174264"/>
            </a:xfrm>
            <a:custGeom>
              <a:avLst/>
              <a:gdLst/>
              <a:ahLst/>
              <a:cxnLst/>
              <a:rect l="l" t="t" r="r" b="b"/>
              <a:pathLst>
                <a:path w="188760" h="174264" extrusionOk="0">
                  <a:moveTo>
                    <a:pt x="0" y="174264"/>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5" name="Google Shape;605;p86"/>
            <p:cNvSpPr/>
            <p:nvPr/>
          </p:nvSpPr>
          <p:spPr>
            <a:xfrm>
              <a:off x="14753200" y="2502281"/>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6" name="Google Shape;606;p86"/>
            <p:cNvSpPr/>
            <p:nvPr/>
          </p:nvSpPr>
          <p:spPr>
            <a:xfrm>
              <a:off x="15185472" y="2493585"/>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7" name="Google Shape;607;p86"/>
            <p:cNvSpPr/>
            <p:nvPr/>
          </p:nvSpPr>
          <p:spPr>
            <a:xfrm>
              <a:off x="15617918" y="2485063"/>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8" name="Google Shape;608;p86"/>
            <p:cNvSpPr/>
            <p:nvPr/>
          </p:nvSpPr>
          <p:spPr>
            <a:xfrm>
              <a:off x="16049321" y="2475671"/>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09" name="Google Shape;609;p86"/>
            <p:cNvSpPr/>
            <p:nvPr/>
          </p:nvSpPr>
          <p:spPr>
            <a:xfrm>
              <a:off x="16481768" y="2466976"/>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0" name="Google Shape;610;p86"/>
            <p:cNvSpPr/>
            <p:nvPr/>
          </p:nvSpPr>
          <p:spPr>
            <a:xfrm>
              <a:off x="16913345" y="2457584"/>
              <a:ext cx="305736" cy="282266"/>
            </a:xfrm>
            <a:custGeom>
              <a:avLst/>
              <a:gdLst/>
              <a:ahLst/>
              <a:cxnLst/>
              <a:rect l="l" t="t" r="r" b="b"/>
              <a:pathLst>
                <a:path w="305736" h="282266" extrusionOk="0">
                  <a:moveTo>
                    <a:pt x="0" y="282267"/>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1" name="Google Shape;611;p86"/>
            <p:cNvSpPr/>
            <p:nvPr/>
          </p:nvSpPr>
          <p:spPr>
            <a:xfrm>
              <a:off x="17344748" y="2448367"/>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2" name="Google Shape;612;p86"/>
            <p:cNvSpPr/>
            <p:nvPr/>
          </p:nvSpPr>
          <p:spPr>
            <a:xfrm>
              <a:off x="17777194" y="2439671"/>
              <a:ext cx="344844" cy="318093"/>
            </a:xfrm>
            <a:custGeom>
              <a:avLst/>
              <a:gdLst/>
              <a:ahLst/>
              <a:cxnLst/>
              <a:rect l="l" t="t" r="r" b="b"/>
              <a:pathLst>
                <a:path w="344844" h="318093" extrusionOk="0">
                  <a:moveTo>
                    <a:pt x="0" y="318094"/>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3" name="Google Shape;613;p86"/>
            <p:cNvSpPr/>
            <p:nvPr/>
          </p:nvSpPr>
          <p:spPr>
            <a:xfrm>
              <a:off x="13016115" y="2937072"/>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4" name="Google Shape;614;p86"/>
            <p:cNvSpPr/>
            <p:nvPr/>
          </p:nvSpPr>
          <p:spPr>
            <a:xfrm>
              <a:off x="13457773" y="2937072"/>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5" name="Google Shape;615;p86"/>
            <p:cNvSpPr/>
            <p:nvPr/>
          </p:nvSpPr>
          <p:spPr>
            <a:xfrm>
              <a:off x="13890046" y="2928377"/>
              <a:ext cx="168598" cy="155655"/>
            </a:xfrm>
            <a:custGeom>
              <a:avLst/>
              <a:gdLst/>
              <a:ahLst/>
              <a:cxnLst/>
              <a:rect l="l" t="t" r="r" b="b"/>
              <a:pathLst>
                <a:path w="168598" h="155655" extrusionOk="0">
                  <a:moveTo>
                    <a:pt x="0" y="155655"/>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6" name="Google Shape;616;p86"/>
            <p:cNvSpPr/>
            <p:nvPr/>
          </p:nvSpPr>
          <p:spPr>
            <a:xfrm>
              <a:off x="14321623" y="2919159"/>
              <a:ext cx="188760" cy="174090"/>
            </a:xfrm>
            <a:custGeom>
              <a:avLst/>
              <a:gdLst/>
              <a:ahLst/>
              <a:cxnLst/>
              <a:rect l="l" t="t" r="r" b="b"/>
              <a:pathLst>
                <a:path w="188760" h="174090" extrusionOk="0">
                  <a:moveTo>
                    <a:pt x="0" y="174090"/>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7" name="Google Shape;617;p86"/>
            <p:cNvSpPr/>
            <p:nvPr/>
          </p:nvSpPr>
          <p:spPr>
            <a:xfrm>
              <a:off x="14753200" y="2909768"/>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8" name="Google Shape;618;p86"/>
            <p:cNvSpPr/>
            <p:nvPr/>
          </p:nvSpPr>
          <p:spPr>
            <a:xfrm>
              <a:off x="15185472" y="2901072"/>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19" name="Google Shape;619;p86"/>
            <p:cNvSpPr/>
            <p:nvPr/>
          </p:nvSpPr>
          <p:spPr>
            <a:xfrm>
              <a:off x="15617918" y="2892550"/>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0" name="Google Shape;620;p86"/>
            <p:cNvSpPr/>
            <p:nvPr/>
          </p:nvSpPr>
          <p:spPr>
            <a:xfrm>
              <a:off x="16049321" y="2883158"/>
              <a:ext cx="266976" cy="246092"/>
            </a:xfrm>
            <a:custGeom>
              <a:avLst/>
              <a:gdLst/>
              <a:ahLst/>
              <a:cxnLst/>
              <a:rect l="l" t="t" r="r" b="b"/>
              <a:pathLst>
                <a:path w="266976" h="246092" extrusionOk="0">
                  <a:moveTo>
                    <a:pt x="0" y="246092"/>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1" name="Google Shape;621;p86"/>
            <p:cNvSpPr/>
            <p:nvPr/>
          </p:nvSpPr>
          <p:spPr>
            <a:xfrm>
              <a:off x="16481768" y="2874462"/>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2" name="Google Shape;622;p86"/>
            <p:cNvSpPr/>
            <p:nvPr/>
          </p:nvSpPr>
          <p:spPr>
            <a:xfrm>
              <a:off x="16913345" y="2865071"/>
              <a:ext cx="305736" cy="282266"/>
            </a:xfrm>
            <a:custGeom>
              <a:avLst/>
              <a:gdLst/>
              <a:ahLst/>
              <a:cxnLst/>
              <a:rect l="l" t="t" r="r" b="b"/>
              <a:pathLst>
                <a:path w="305736" h="282266" extrusionOk="0">
                  <a:moveTo>
                    <a:pt x="0" y="282267"/>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3" name="Google Shape;623;p86"/>
            <p:cNvSpPr/>
            <p:nvPr/>
          </p:nvSpPr>
          <p:spPr>
            <a:xfrm>
              <a:off x="17344748" y="2855679"/>
              <a:ext cx="326246" cy="301049"/>
            </a:xfrm>
            <a:custGeom>
              <a:avLst/>
              <a:gdLst/>
              <a:ahLst/>
              <a:cxnLst/>
              <a:rect l="l" t="t" r="r" b="b"/>
              <a:pathLst>
                <a:path w="326246" h="301049" extrusionOk="0">
                  <a:moveTo>
                    <a:pt x="0" y="301050"/>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4" name="Google Shape;624;p86"/>
            <p:cNvSpPr/>
            <p:nvPr/>
          </p:nvSpPr>
          <p:spPr>
            <a:xfrm>
              <a:off x="17777194" y="2847158"/>
              <a:ext cx="344844" cy="318093"/>
            </a:xfrm>
            <a:custGeom>
              <a:avLst/>
              <a:gdLst/>
              <a:ahLst/>
              <a:cxnLst/>
              <a:rect l="l" t="t" r="r" b="b"/>
              <a:pathLst>
                <a:path w="344844" h="318093" extrusionOk="0">
                  <a:moveTo>
                    <a:pt x="0" y="318094"/>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5" name="Google Shape;625;p86"/>
            <p:cNvSpPr/>
            <p:nvPr/>
          </p:nvSpPr>
          <p:spPr>
            <a:xfrm>
              <a:off x="13016115" y="3344559"/>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6" name="Google Shape;626;p86"/>
            <p:cNvSpPr/>
            <p:nvPr/>
          </p:nvSpPr>
          <p:spPr>
            <a:xfrm>
              <a:off x="13457773" y="3344559"/>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7" name="Google Shape;627;p86"/>
            <p:cNvSpPr/>
            <p:nvPr/>
          </p:nvSpPr>
          <p:spPr>
            <a:xfrm>
              <a:off x="13890046" y="3335863"/>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8" name="Google Shape;628;p86"/>
            <p:cNvSpPr/>
            <p:nvPr/>
          </p:nvSpPr>
          <p:spPr>
            <a:xfrm>
              <a:off x="14321623" y="3326646"/>
              <a:ext cx="188760" cy="174090"/>
            </a:xfrm>
            <a:custGeom>
              <a:avLst/>
              <a:gdLst/>
              <a:ahLst/>
              <a:cxnLst/>
              <a:rect l="l" t="t" r="r" b="b"/>
              <a:pathLst>
                <a:path w="188760" h="174090" extrusionOk="0">
                  <a:moveTo>
                    <a:pt x="0" y="174091"/>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29" name="Google Shape;629;p86"/>
            <p:cNvSpPr/>
            <p:nvPr/>
          </p:nvSpPr>
          <p:spPr>
            <a:xfrm>
              <a:off x="14753200" y="3317254"/>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0" name="Google Shape;630;p86"/>
            <p:cNvSpPr/>
            <p:nvPr/>
          </p:nvSpPr>
          <p:spPr>
            <a:xfrm>
              <a:off x="15185472" y="3308559"/>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1" name="Google Shape;631;p86"/>
            <p:cNvSpPr/>
            <p:nvPr/>
          </p:nvSpPr>
          <p:spPr>
            <a:xfrm>
              <a:off x="15617918" y="3299863"/>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2" name="Google Shape;632;p86"/>
            <p:cNvSpPr/>
            <p:nvPr/>
          </p:nvSpPr>
          <p:spPr>
            <a:xfrm>
              <a:off x="16049321" y="3290645"/>
              <a:ext cx="266976" cy="246092"/>
            </a:xfrm>
            <a:custGeom>
              <a:avLst/>
              <a:gdLst/>
              <a:ahLst/>
              <a:cxnLst/>
              <a:rect l="l" t="t" r="r" b="b"/>
              <a:pathLst>
                <a:path w="266976" h="246092" extrusionOk="0">
                  <a:moveTo>
                    <a:pt x="0" y="246092"/>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3" name="Google Shape;633;p86"/>
            <p:cNvSpPr/>
            <p:nvPr/>
          </p:nvSpPr>
          <p:spPr>
            <a:xfrm>
              <a:off x="16481768" y="3281949"/>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4" name="Google Shape;634;p86"/>
            <p:cNvSpPr/>
            <p:nvPr/>
          </p:nvSpPr>
          <p:spPr>
            <a:xfrm>
              <a:off x="16913345" y="3272558"/>
              <a:ext cx="305736" cy="282266"/>
            </a:xfrm>
            <a:custGeom>
              <a:avLst/>
              <a:gdLst/>
              <a:ahLst/>
              <a:cxnLst/>
              <a:rect l="l" t="t" r="r" b="b"/>
              <a:pathLst>
                <a:path w="305736" h="282266" extrusionOk="0">
                  <a:moveTo>
                    <a:pt x="0" y="282267"/>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5" name="Google Shape;635;p86"/>
            <p:cNvSpPr/>
            <p:nvPr/>
          </p:nvSpPr>
          <p:spPr>
            <a:xfrm>
              <a:off x="17344748" y="3263166"/>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6" name="Google Shape;636;p86"/>
            <p:cNvSpPr/>
            <p:nvPr/>
          </p:nvSpPr>
          <p:spPr>
            <a:xfrm>
              <a:off x="17777194" y="3254644"/>
              <a:ext cx="344844" cy="318093"/>
            </a:xfrm>
            <a:custGeom>
              <a:avLst/>
              <a:gdLst/>
              <a:ahLst/>
              <a:cxnLst/>
              <a:rect l="l" t="t" r="r" b="b"/>
              <a:pathLst>
                <a:path w="344844" h="318093" extrusionOk="0">
                  <a:moveTo>
                    <a:pt x="0" y="318094"/>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7" name="Google Shape;637;p86"/>
            <p:cNvSpPr/>
            <p:nvPr/>
          </p:nvSpPr>
          <p:spPr>
            <a:xfrm>
              <a:off x="13016115" y="3752046"/>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8" name="Google Shape;638;p86"/>
            <p:cNvSpPr/>
            <p:nvPr/>
          </p:nvSpPr>
          <p:spPr>
            <a:xfrm>
              <a:off x="13457773" y="3752046"/>
              <a:ext cx="149826" cy="138263"/>
            </a:xfrm>
            <a:custGeom>
              <a:avLst/>
              <a:gdLst/>
              <a:ahLst/>
              <a:cxnLst/>
              <a:rect l="l" t="t" r="r" b="b"/>
              <a:pathLst>
                <a:path w="149826" h="138263" extrusionOk="0">
                  <a:moveTo>
                    <a:pt x="0" y="138264"/>
                  </a:moveTo>
                  <a:lnTo>
                    <a:pt x="149827" y="0"/>
                  </a:lnTo>
                </a:path>
              </a:pathLst>
            </a:custGeom>
            <a:noFill/>
            <a:ln w="222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39" name="Google Shape;639;p86"/>
            <p:cNvSpPr/>
            <p:nvPr/>
          </p:nvSpPr>
          <p:spPr>
            <a:xfrm>
              <a:off x="13890046" y="3743350"/>
              <a:ext cx="168598" cy="155481"/>
            </a:xfrm>
            <a:custGeom>
              <a:avLst/>
              <a:gdLst/>
              <a:ahLst/>
              <a:cxnLst/>
              <a:rect l="l" t="t" r="r" b="b"/>
              <a:pathLst>
                <a:path w="168598" h="155481" extrusionOk="0">
                  <a:moveTo>
                    <a:pt x="0" y="155482"/>
                  </a:moveTo>
                  <a:lnTo>
                    <a:pt x="168598" y="0"/>
                  </a:lnTo>
                </a:path>
              </a:pathLst>
            </a:custGeom>
            <a:noFill/>
            <a:ln w="25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0" name="Google Shape;640;p86"/>
            <p:cNvSpPr/>
            <p:nvPr/>
          </p:nvSpPr>
          <p:spPr>
            <a:xfrm>
              <a:off x="14321623" y="3733959"/>
              <a:ext cx="188760" cy="174264"/>
            </a:xfrm>
            <a:custGeom>
              <a:avLst/>
              <a:gdLst/>
              <a:ahLst/>
              <a:cxnLst/>
              <a:rect l="l" t="t" r="r" b="b"/>
              <a:pathLst>
                <a:path w="188760" h="174264" extrusionOk="0">
                  <a:moveTo>
                    <a:pt x="0" y="174264"/>
                  </a:moveTo>
                  <a:lnTo>
                    <a:pt x="188761" y="0"/>
                  </a:lnTo>
                </a:path>
              </a:pathLst>
            </a:custGeom>
            <a:noFill/>
            <a:ln w="281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1" name="Google Shape;641;p86"/>
            <p:cNvSpPr/>
            <p:nvPr/>
          </p:nvSpPr>
          <p:spPr>
            <a:xfrm>
              <a:off x="14753200" y="3724741"/>
              <a:ext cx="209096" cy="192873"/>
            </a:xfrm>
            <a:custGeom>
              <a:avLst/>
              <a:gdLst/>
              <a:ahLst/>
              <a:cxnLst/>
              <a:rect l="l" t="t" r="r" b="b"/>
              <a:pathLst>
                <a:path w="209096" h="192873" extrusionOk="0">
                  <a:moveTo>
                    <a:pt x="0" y="192874"/>
                  </a:moveTo>
                  <a:lnTo>
                    <a:pt x="209097" y="0"/>
                  </a:lnTo>
                </a:path>
              </a:pathLst>
            </a:custGeom>
            <a:noFill/>
            <a:ln w="310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2" name="Google Shape;642;p86"/>
            <p:cNvSpPr/>
            <p:nvPr/>
          </p:nvSpPr>
          <p:spPr>
            <a:xfrm>
              <a:off x="15185472" y="3716045"/>
              <a:ext cx="227868" cy="210265"/>
            </a:xfrm>
            <a:custGeom>
              <a:avLst/>
              <a:gdLst/>
              <a:ahLst/>
              <a:cxnLst/>
              <a:rect l="l" t="t" r="r" b="b"/>
              <a:pathLst>
                <a:path w="227868" h="210265" extrusionOk="0">
                  <a:moveTo>
                    <a:pt x="0" y="210265"/>
                  </a:moveTo>
                  <a:lnTo>
                    <a:pt x="227869" y="0"/>
                  </a:lnTo>
                </a:path>
              </a:pathLst>
            </a:custGeom>
            <a:noFill/>
            <a:ln w="340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3" name="Google Shape;643;p86"/>
            <p:cNvSpPr/>
            <p:nvPr/>
          </p:nvSpPr>
          <p:spPr>
            <a:xfrm>
              <a:off x="15617918" y="3707350"/>
              <a:ext cx="246466" cy="227483"/>
            </a:xfrm>
            <a:custGeom>
              <a:avLst/>
              <a:gdLst/>
              <a:ahLst/>
              <a:cxnLst/>
              <a:rect l="l" t="t" r="r" b="b"/>
              <a:pathLst>
                <a:path w="246466" h="227483" extrusionOk="0">
                  <a:moveTo>
                    <a:pt x="0" y="227483"/>
                  </a:moveTo>
                  <a:lnTo>
                    <a:pt x="246466"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4" name="Google Shape;644;p86"/>
            <p:cNvSpPr/>
            <p:nvPr/>
          </p:nvSpPr>
          <p:spPr>
            <a:xfrm>
              <a:off x="16049321" y="3697958"/>
              <a:ext cx="266976" cy="246266"/>
            </a:xfrm>
            <a:custGeom>
              <a:avLst/>
              <a:gdLst/>
              <a:ahLst/>
              <a:cxnLst/>
              <a:rect l="l" t="t" r="r" b="b"/>
              <a:pathLst>
                <a:path w="266976" h="246266" extrusionOk="0">
                  <a:moveTo>
                    <a:pt x="0" y="246266"/>
                  </a:moveTo>
                  <a:lnTo>
                    <a:pt x="266976"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5" name="Google Shape;645;p86"/>
            <p:cNvSpPr/>
            <p:nvPr/>
          </p:nvSpPr>
          <p:spPr>
            <a:xfrm>
              <a:off x="16481768" y="3689436"/>
              <a:ext cx="285574" cy="263483"/>
            </a:xfrm>
            <a:custGeom>
              <a:avLst/>
              <a:gdLst/>
              <a:ahLst/>
              <a:cxnLst/>
              <a:rect l="l" t="t" r="r" b="b"/>
              <a:pathLst>
                <a:path w="285574" h="263483" extrusionOk="0">
                  <a:moveTo>
                    <a:pt x="0" y="263484"/>
                  </a:moveTo>
                  <a:lnTo>
                    <a:pt x="285574"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6" name="Google Shape;646;p86"/>
            <p:cNvSpPr/>
            <p:nvPr/>
          </p:nvSpPr>
          <p:spPr>
            <a:xfrm>
              <a:off x="16913345" y="3680045"/>
              <a:ext cx="305736" cy="282266"/>
            </a:xfrm>
            <a:custGeom>
              <a:avLst/>
              <a:gdLst/>
              <a:ahLst/>
              <a:cxnLst/>
              <a:rect l="l" t="t" r="r" b="b"/>
              <a:pathLst>
                <a:path w="305736" h="282266" extrusionOk="0">
                  <a:moveTo>
                    <a:pt x="0" y="282267"/>
                  </a:moveTo>
                  <a:lnTo>
                    <a:pt x="305737"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7" name="Google Shape;647;p86"/>
            <p:cNvSpPr/>
            <p:nvPr/>
          </p:nvSpPr>
          <p:spPr>
            <a:xfrm>
              <a:off x="17344748" y="3670653"/>
              <a:ext cx="326246" cy="300875"/>
            </a:xfrm>
            <a:custGeom>
              <a:avLst/>
              <a:gdLst/>
              <a:ahLst/>
              <a:cxnLst/>
              <a:rect l="l" t="t" r="r" b="b"/>
              <a:pathLst>
                <a:path w="326246" h="300875" extrusionOk="0">
                  <a:moveTo>
                    <a:pt x="0" y="300876"/>
                  </a:moveTo>
                  <a:lnTo>
                    <a:pt x="326247"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48" name="Google Shape;648;p86"/>
            <p:cNvSpPr/>
            <p:nvPr/>
          </p:nvSpPr>
          <p:spPr>
            <a:xfrm>
              <a:off x="17777194" y="3661957"/>
              <a:ext cx="344844" cy="318267"/>
            </a:xfrm>
            <a:custGeom>
              <a:avLst/>
              <a:gdLst/>
              <a:ahLst/>
              <a:cxnLst/>
              <a:rect l="l" t="t" r="r" b="b"/>
              <a:pathLst>
                <a:path w="344844" h="318267" extrusionOk="0">
                  <a:moveTo>
                    <a:pt x="0" y="318267"/>
                  </a:moveTo>
                  <a:lnTo>
                    <a:pt x="344845"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
        <p:nvSpPr>
          <p:cNvPr id="649" name="Google Shape;649;p86"/>
          <p:cNvSpPr txBox="1">
            <a:spLocks noGrp="1"/>
          </p:cNvSpPr>
          <p:nvPr>
            <p:ph type="title"/>
          </p:nvPr>
        </p:nvSpPr>
        <p:spPr>
          <a:xfrm>
            <a:off x="889807" y="1821330"/>
            <a:ext cx="5087400" cy="2585400"/>
          </a:xfrm>
          <a:prstGeom prst="rect">
            <a:avLst/>
          </a:prstGeom>
          <a:noFill/>
          <a:ln>
            <a:noFill/>
          </a:ln>
        </p:spPr>
        <p:txBody>
          <a:bodyPr spcFirstLastPara="1" wrap="square" lIns="67500" tIns="205725" rIns="68575" bIns="34275" anchor="b" anchorCtr="0">
            <a:normAutofit/>
          </a:bodyPr>
          <a:lstStyle>
            <a:lvl1pPr lvl="0" algn="l">
              <a:lnSpc>
                <a:spcPct val="90000"/>
              </a:lnSpc>
              <a:spcBef>
                <a:spcPts val="0"/>
              </a:spcBef>
              <a:spcAft>
                <a:spcPts val="0"/>
              </a:spcAft>
              <a:buClr>
                <a:schemeClr val="dk1"/>
              </a:buClr>
              <a:buSzPts val="4500"/>
              <a:buFont typeface="Arial"/>
              <a:buNone/>
              <a:defRPr sz="4500" b="0" i="0" cap="none">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0" name="Google Shape;650;p86"/>
          <p:cNvSpPr/>
          <p:nvPr/>
        </p:nvSpPr>
        <p:spPr>
          <a:xfrm rot="-5400000">
            <a:off x="630559" y="4275948"/>
            <a:ext cx="409780" cy="410922"/>
          </a:xfrm>
          <a:custGeom>
            <a:avLst/>
            <a:gdLst/>
            <a:ahLst/>
            <a:cxnLst/>
            <a:rect l="l" t="t" r="r" b="b"/>
            <a:pathLst>
              <a:path w="609338" h="632188" extrusionOk="0">
                <a:moveTo>
                  <a:pt x="609338" y="0"/>
                </a:moveTo>
                <a:lnTo>
                  <a:pt x="609338" y="255046"/>
                </a:lnTo>
                <a:lnTo>
                  <a:pt x="255046" y="255046"/>
                </a:lnTo>
                <a:lnTo>
                  <a:pt x="255046" y="632188"/>
                </a:lnTo>
                <a:lnTo>
                  <a:pt x="0" y="632188"/>
                </a:lnTo>
                <a:lnTo>
                  <a:pt x="0" y="255046"/>
                </a:lnTo>
                <a:lnTo>
                  <a:pt x="0" y="0"/>
                </a:lnTo>
                <a:lnTo>
                  <a:pt x="255046"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grpSp>
        <p:nvGrpSpPr>
          <p:cNvPr id="651" name="Google Shape;651;p86"/>
          <p:cNvGrpSpPr/>
          <p:nvPr/>
        </p:nvGrpSpPr>
        <p:grpSpPr>
          <a:xfrm>
            <a:off x="7839076" y="4683918"/>
            <a:ext cx="962252" cy="244097"/>
            <a:chOff x="10452101" y="6245224"/>
            <a:chExt cx="1283002" cy="325462"/>
          </a:xfrm>
        </p:grpSpPr>
        <p:sp>
          <p:nvSpPr>
            <p:cNvPr id="652" name="Google Shape;652;p86"/>
            <p:cNvSpPr/>
            <p:nvPr/>
          </p:nvSpPr>
          <p:spPr>
            <a:xfrm>
              <a:off x="10452101" y="6245224"/>
              <a:ext cx="261307" cy="325462"/>
            </a:xfrm>
            <a:custGeom>
              <a:avLst/>
              <a:gdLst/>
              <a:ahLst/>
              <a:cxnLst/>
              <a:rect l="l" t="t" r="r" b="b"/>
              <a:pathLst>
                <a:path w="261307" h="325462" extrusionOk="0">
                  <a:moveTo>
                    <a:pt x="0" y="262270"/>
                  </a:moveTo>
                  <a:lnTo>
                    <a:pt x="64893" y="210337"/>
                  </a:lnTo>
                  <a:cubicBezTo>
                    <a:pt x="83493" y="238467"/>
                    <a:pt x="108155" y="254910"/>
                    <a:pt x="143632" y="254910"/>
                  </a:cubicBezTo>
                  <a:cubicBezTo>
                    <a:pt x="169162" y="254910"/>
                    <a:pt x="183009" y="242795"/>
                    <a:pt x="183009" y="225484"/>
                  </a:cubicBezTo>
                  <a:cubicBezTo>
                    <a:pt x="183009" y="204272"/>
                    <a:pt x="162246" y="199945"/>
                    <a:pt x="117675" y="189125"/>
                  </a:cubicBezTo>
                  <a:cubicBezTo>
                    <a:pt x="71809" y="178733"/>
                    <a:pt x="18173" y="161863"/>
                    <a:pt x="18173" y="96947"/>
                  </a:cubicBezTo>
                  <a:cubicBezTo>
                    <a:pt x="18173" y="41982"/>
                    <a:pt x="66188" y="0"/>
                    <a:pt x="133685" y="0"/>
                  </a:cubicBezTo>
                  <a:cubicBezTo>
                    <a:pt x="191661" y="0"/>
                    <a:pt x="225830" y="19902"/>
                    <a:pt x="259585" y="56261"/>
                  </a:cubicBezTo>
                  <a:lnTo>
                    <a:pt x="199018" y="103439"/>
                  </a:lnTo>
                  <a:cubicBezTo>
                    <a:pt x="184304" y="80063"/>
                    <a:pt x="163541" y="66226"/>
                    <a:pt x="131962" y="66226"/>
                  </a:cubicBezTo>
                  <a:cubicBezTo>
                    <a:pt x="106432" y="66226"/>
                    <a:pt x="94322" y="80077"/>
                    <a:pt x="94322" y="94356"/>
                  </a:cubicBezTo>
                  <a:cubicBezTo>
                    <a:pt x="94322" y="113831"/>
                    <a:pt x="120279" y="117731"/>
                    <a:pt x="158347" y="126814"/>
                  </a:cubicBezTo>
                  <a:cubicBezTo>
                    <a:pt x="205508" y="137633"/>
                    <a:pt x="261307" y="154076"/>
                    <a:pt x="261307" y="222024"/>
                  </a:cubicBezTo>
                  <a:cubicBezTo>
                    <a:pt x="261307" y="281744"/>
                    <a:pt x="210688" y="325463"/>
                    <a:pt x="141042" y="325463"/>
                  </a:cubicBezTo>
                  <a:cubicBezTo>
                    <a:pt x="71396" y="325463"/>
                    <a:pt x="29856" y="298187"/>
                    <a:pt x="0" y="26227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53" name="Google Shape;653;p86"/>
            <p:cNvSpPr/>
            <p:nvPr/>
          </p:nvSpPr>
          <p:spPr>
            <a:xfrm>
              <a:off x="10751916" y="6250420"/>
              <a:ext cx="265192" cy="315939"/>
            </a:xfrm>
            <a:custGeom>
              <a:avLst/>
              <a:gdLst/>
              <a:ahLst/>
              <a:cxnLst/>
              <a:rect l="l" t="t" r="r" b="b"/>
              <a:pathLst>
                <a:path w="265192" h="315939" extrusionOk="0">
                  <a:moveTo>
                    <a:pt x="116807" y="167059"/>
                  </a:moveTo>
                  <a:lnTo>
                    <a:pt x="75708" y="219860"/>
                  </a:lnTo>
                  <a:lnTo>
                    <a:pt x="75708" y="315939"/>
                  </a:lnTo>
                  <a:lnTo>
                    <a:pt x="0" y="315939"/>
                  </a:lnTo>
                  <a:lnTo>
                    <a:pt x="0" y="0"/>
                  </a:lnTo>
                  <a:lnTo>
                    <a:pt x="75708" y="0"/>
                  </a:lnTo>
                  <a:lnTo>
                    <a:pt x="75708" y="128978"/>
                  </a:lnTo>
                  <a:lnTo>
                    <a:pt x="176506" y="0"/>
                  </a:lnTo>
                  <a:lnTo>
                    <a:pt x="264324" y="0"/>
                  </a:lnTo>
                  <a:lnTo>
                    <a:pt x="171739" y="115981"/>
                  </a:lnTo>
                  <a:lnTo>
                    <a:pt x="265192" y="315925"/>
                  </a:lnTo>
                  <a:lnTo>
                    <a:pt x="184717" y="315925"/>
                  </a:lnTo>
                  <a:lnTo>
                    <a:pt x="116793" y="16704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54" name="Google Shape;654;p86"/>
            <p:cNvSpPr/>
            <p:nvPr/>
          </p:nvSpPr>
          <p:spPr>
            <a:xfrm>
              <a:off x="11010619" y="6246092"/>
              <a:ext cx="323182" cy="324580"/>
            </a:xfrm>
            <a:custGeom>
              <a:avLst/>
              <a:gdLst/>
              <a:ahLst/>
              <a:cxnLst/>
              <a:rect l="l" t="t" r="r" b="b"/>
              <a:pathLst>
                <a:path w="323182" h="324580" extrusionOk="0">
                  <a:moveTo>
                    <a:pt x="0" y="162290"/>
                  </a:moveTo>
                  <a:cubicBezTo>
                    <a:pt x="0" y="72703"/>
                    <a:pt x="71382" y="0"/>
                    <a:pt x="161378" y="0"/>
                  </a:cubicBezTo>
                  <a:cubicBezTo>
                    <a:pt x="251373" y="0"/>
                    <a:pt x="323183" y="72703"/>
                    <a:pt x="323183" y="162290"/>
                  </a:cubicBezTo>
                  <a:cubicBezTo>
                    <a:pt x="323183" y="251878"/>
                    <a:pt x="252228" y="324581"/>
                    <a:pt x="161378" y="324581"/>
                  </a:cubicBezTo>
                  <a:cubicBezTo>
                    <a:pt x="70528" y="324581"/>
                    <a:pt x="0" y="252305"/>
                    <a:pt x="0" y="162290"/>
                  </a:cubicBezTo>
                  <a:close/>
                  <a:moveTo>
                    <a:pt x="247461" y="162290"/>
                  </a:moveTo>
                  <a:cubicBezTo>
                    <a:pt x="247461" y="113817"/>
                    <a:pt x="210261" y="73999"/>
                    <a:pt x="161364" y="73999"/>
                  </a:cubicBezTo>
                  <a:cubicBezTo>
                    <a:pt x="112467" y="73999"/>
                    <a:pt x="76135" y="113817"/>
                    <a:pt x="76135" y="162290"/>
                  </a:cubicBezTo>
                  <a:cubicBezTo>
                    <a:pt x="76135" y="210764"/>
                    <a:pt x="112040" y="250141"/>
                    <a:pt x="161364" y="250141"/>
                  </a:cubicBezTo>
                  <a:cubicBezTo>
                    <a:pt x="210688" y="250141"/>
                    <a:pt x="247461" y="210323"/>
                    <a:pt x="247461" y="16229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55" name="Google Shape;655;p86"/>
            <p:cNvSpPr/>
            <p:nvPr/>
          </p:nvSpPr>
          <p:spPr>
            <a:xfrm>
              <a:off x="11395250" y="6359812"/>
              <a:ext cx="71561" cy="104100"/>
            </a:xfrm>
            <a:custGeom>
              <a:avLst/>
              <a:gdLst/>
              <a:ahLst/>
              <a:cxnLst/>
              <a:rect l="l" t="t" r="r" b="b"/>
              <a:pathLst>
                <a:path w="71561" h="104100" extrusionOk="0">
                  <a:moveTo>
                    <a:pt x="0" y="0"/>
                  </a:moveTo>
                  <a:lnTo>
                    <a:pt x="71561" y="0"/>
                  </a:lnTo>
                  <a:lnTo>
                    <a:pt x="71561" y="23389"/>
                  </a:lnTo>
                  <a:lnTo>
                    <a:pt x="24800" y="23389"/>
                  </a:lnTo>
                  <a:lnTo>
                    <a:pt x="24800" y="41927"/>
                  </a:lnTo>
                  <a:lnTo>
                    <a:pt x="71561" y="41927"/>
                  </a:lnTo>
                  <a:lnTo>
                    <a:pt x="71561" y="64889"/>
                  </a:lnTo>
                  <a:lnTo>
                    <a:pt x="24800" y="64889"/>
                  </a:lnTo>
                  <a:lnTo>
                    <a:pt x="24800" y="104100"/>
                  </a:lnTo>
                  <a:lnTo>
                    <a:pt x="0" y="104100"/>
                  </a:ln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56" name="Google Shape;656;p86"/>
            <p:cNvSpPr/>
            <p:nvPr/>
          </p:nvSpPr>
          <p:spPr>
            <a:xfrm>
              <a:off x="11473934" y="6359812"/>
              <a:ext cx="93247" cy="104100"/>
            </a:xfrm>
            <a:custGeom>
              <a:avLst/>
              <a:gdLst/>
              <a:ahLst/>
              <a:cxnLst/>
              <a:rect l="l" t="t" r="r" b="b"/>
              <a:pathLst>
                <a:path w="93247" h="104100" extrusionOk="0">
                  <a:moveTo>
                    <a:pt x="34072" y="60464"/>
                  </a:moveTo>
                  <a:lnTo>
                    <a:pt x="0" y="0"/>
                  </a:lnTo>
                  <a:lnTo>
                    <a:pt x="26949" y="0"/>
                  </a:lnTo>
                  <a:lnTo>
                    <a:pt x="46913" y="37365"/>
                  </a:lnTo>
                  <a:lnTo>
                    <a:pt x="66450" y="0"/>
                  </a:lnTo>
                  <a:lnTo>
                    <a:pt x="93247" y="0"/>
                  </a:lnTo>
                  <a:lnTo>
                    <a:pt x="59037" y="60892"/>
                  </a:lnTo>
                  <a:lnTo>
                    <a:pt x="59037" y="104100"/>
                  </a:lnTo>
                  <a:lnTo>
                    <a:pt x="34086" y="104100"/>
                  </a:lnTo>
                  <a:lnTo>
                    <a:pt x="34086" y="6046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57" name="Google Shape;657;p86"/>
            <p:cNvSpPr/>
            <p:nvPr/>
          </p:nvSpPr>
          <p:spPr>
            <a:xfrm>
              <a:off x="11566878" y="6358393"/>
              <a:ext cx="78270" cy="105519"/>
            </a:xfrm>
            <a:custGeom>
              <a:avLst/>
              <a:gdLst/>
              <a:ahLst/>
              <a:cxnLst/>
              <a:rect l="l" t="t" r="r" b="b"/>
              <a:pathLst>
                <a:path w="78270" h="105519" extrusionOk="0">
                  <a:moveTo>
                    <a:pt x="2425" y="86844"/>
                  </a:moveTo>
                  <a:cubicBezTo>
                    <a:pt x="2425" y="66170"/>
                    <a:pt x="18820" y="56178"/>
                    <a:pt x="33080" y="48487"/>
                  </a:cubicBezTo>
                  <a:cubicBezTo>
                    <a:pt x="44626" y="42354"/>
                    <a:pt x="53609" y="38081"/>
                    <a:pt x="53609" y="30804"/>
                  </a:cubicBezTo>
                  <a:cubicBezTo>
                    <a:pt x="53609" y="24960"/>
                    <a:pt x="49613" y="21391"/>
                    <a:pt x="41636" y="21391"/>
                  </a:cubicBezTo>
                  <a:cubicBezTo>
                    <a:pt x="32088" y="21391"/>
                    <a:pt x="25103" y="27813"/>
                    <a:pt x="22389" y="35656"/>
                  </a:cubicBezTo>
                  <a:lnTo>
                    <a:pt x="0" y="25098"/>
                  </a:lnTo>
                  <a:cubicBezTo>
                    <a:pt x="7839" y="9841"/>
                    <a:pt x="22664" y="0"/>
                    <a:pt x="42201" y="0"/>
                  </a:cubicBezTo>
                  <a:cubicBezTo>
                    <a:pt x="65444" y="0"/>
                    <a:pt x="78271" y="13259"/>
                    <a:pt x="78271" y="30942"/>
                  </a:cubicBezTo>
                  <a:cubicBezTo>
                    <a:pt x="78271" y="48625"/>
                    <a:pt x="64011" y="56467"/>
                    <a:pt x="50619" y="63593"/>
                  </a:cubicBezTo>
                  <a:cubicBezTo>
                    <a:pt x="39928" y="69299"/>
                    <a:pt x="30090" y="74288"/>
                    <a:pt x="28671" y="82269"/>
                  </a:cubicBezTo>
                  <a:lnTo>
                    <a:pt x="77430" y="82269"/>
                  </a:lnTo>
                  <a:lnTo>
                    <a:pt x="77430" y="105520"/>
                  </a:lnTo>
                  <a:lnTo>
                    <a:pt x="2452" y="105520"/>
                  </a:lnTo>
                  <a:lnTo>
                    <a:pt x="2452" y="8684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58" name="Google Shape;658;p86"/>
            <p:cNvSpPr/>
            <p:nvPr/>
          </p:nvSpPr>
          <p:spPr>
            <a:xfrm>
              <a:off x="11658390" y="6359964"/>
              <a:ext cx="76713" cy="105381"/>
            </a:xfrm>
            <a:custGeom>
              <a:avLst/>
              <a:gdLst/>
              <a:ahLst/>
              <a:cxnLst/>
              <a:rect l="l" t="t" r="r" b="b"/>
              <a:pathLst>
                <a:path w="76713" h="105381" extrusionOk="0">
                  <a:moveTo>
                    <a:pt x="0" y="86128"/>
                  </a:moveTo>
                  <a:lnTo>
                    <a:pt x="24662" y="72869"/>
                  </a:lnTo>
                  <a:cubicBezTo>
                    <a:pt x="26798" y="78437"/>
                    <a:pt x="31785" y="82572"/>
                    <a:pt x="38922" y="82572"/>
                  </a:cubicBezTo>
                  <a:cubicBezTo>
                    <a:pt x="46059" y="82572"/>
                    <a:pt x="51749" y="76438"/>
                    <a:pt x="51749" y="68886"/>
                  </a:cubicBezTo>
                  <a:cubicBezTo>
                    <a:pt x="51749" y="61333"/>
                    <a:pt x="47188" y="55337"/>
                    <a:pt x="38206" y="55337"/>
                  </a:cubicBezTo>
                  <a:cubicBezTo>
                    <a:pt x="31785" y="55337"/>
                    <a:pt x="27376" y="59472"/>
                    <a:pt x="24951" y="63607"/>
                  </a:cubicBezTo>
                  <a:lnTo>
                    <a:pt x="1571" y="55048"/>
                  </a:lnTo>
                  <a:lnTo>
                    <a:pt x="10416" y="0"/>
                  </a:lnTo>
                  <a:lnTo>
                    <a:pt x="70004" y="0"/>
                  </a:lnTo>
                  <a:lnTo>
                    <a:pt x="70004" y="22824"/>
                  </a:lnTo>
                  <a:lnTo>
                    <a:pt x="28809" y="22824"/>
                  </a:lnTo>
                  <a:lnTo>
                    <a:pt x="25957" y="38646"/>
                  </a:lnTo>
                  <a:cubicBezTo>
                    <a:pt x="29953" y="35366"/>
                    <a:pt x="35505" y="33078"/>
                    <a:pt x="42780" y="33078"/>
                  </a:cubicBezTo>
                  <a:cubicBezTo>
                    <a:pt x="63446" y="33078"/>
                    <a:pt x="76714" y="46627"/>
                    <a:pt x="76714" y="69726"/>
                  </a:cubicBezTo>
                  <a:cubicBezTo>
                    <a:pt x="76714" y="90262"/>
                    <a:pt x="62027" y="105382"/>
                    <a:pt x="38936" y="105382"/>
                  </a:cubicBezTo>
                  <a:cubicBezTo>
                    <a:pt x="20832" y="105382"/>
                    <a:pt x="8570" y="98394"/>
                    <a:pt x="14" y="8612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59" name="Google Shape;659;p86"/>
            <p:cNvSpPr/>
            <p:nvPr/>
          </p:nvSpPr>
          <p:spPr>
            <a:xfrm>
              <a:off x="11394107" y="6259833"/>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60" name="Google Shape;660;p86"/>
            <p:cNvSpPr/>
            <p:nvPr/>
          </p:nvSpPr>
          <p:spPr>
            <a:xfrm>
              <a:off x="11394107" y="6545450"/>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
        <p:nvSpPr>
          <p:cNvPr id="661" name="Google Shape;661;p86"/>
          <p:cNvSpPr txBox="1">
            <a:spLocks noGrp="1"/>
          </p:cNvSpPr>
          <p:nvPr>
            <p:ph type="body" idx="1"/>
          </p:nvPr>
        </p:nvSpPr>
        <p:spPr>
          <a:xfrm rot="5400000">
            <a:off x="5844608" y="1534033"/>
            <a:ext cx="411600" cy="426900"/>
          </a:xfrm>
          <a:prstGeom prst="rect">
            <a:avLst/>
          </a:prstGeom>
          <a:solidFill>
            <a:schemeClr val="accent1"/>
          </a:solidFill>
          <a:ln>
            <a:noFill/>
          </a:ln>
        </p:spPr>
        <p:txBody>
          <a:bodyPr spcFirstLastPara="1" wrap="square" lIns="67500" tIns="34275" rIns="68575" bIns="34275" anchor="t" anchorCtr="0">
            <a:noAutofit/>
          </a:bodyPr>
          <a:lstStyle>
            <a:lvl1pPr marL="457200" lvl="0" indent="-228600" algn="l">
              <a:lnSpc>
                <a:spcPct val="100000"/>
              </a:lnSpc>
              <a:spcBef>
                <a:spcPts val="0"/>
              </a:spcBef>
              <a:spcAft>
                <a:spcPts val="0"/>
              </a:spcAft>
              <a:buSzPts val="300"/>
              <a:buNone/>
              <a:defRPr sz="300"/>
            </a:lvl1pPr>
            <a:lvl2pPr marL="914400" lvl="1" indent="-292100" algn="l">
              <a:lnSpc>
                <a:spcPct val="100000"/>
              </a:lnSpc>
              <a:spcBef>
                <a:spcPts val="600"/>
              </a:spcBef>
              <a:spcAft>
                <a:spcPts val="0"/>
              </a:spcAft>
              <a:buSzPts val="1000"/>
              <a:buChar char="▪"/>
              <a:defRPr sz="800"/>
            </a:lvl2pPr>
            <a:lvl3pPr marL="1371600" lvl="2" indent="-285750" algn="l">
              <a:lnSpc>
                <a:spcPct val="100000"/>
              </a:lnSpc>
              <a:spcBef>
                <a:spcPts val="600"/>
              </a:spcBef>
              <a:spcAft>
                <a:spcPts val="0"/>
              </a:spcAft>
              <a:buSzPts val="900"/>
              <a:buChar char="▪"/>
              <a:defRPr sz="700"/>
            </a:lvl3pPr>
            <a:lvl4pPr marL="1828800" lvl="3" indent="-285750" algn="l">
              <a:lnSpc>
                <a:spcPct val="100000"/>
              </a:lnSpc>
              <a:spcBef>
                <a:spcPts val="600"/>
              </a:spcBef>
              <a:spcAft>
                <a:spcPts val="0"/>
              </a:spcAft>
              <a:buSzPts val="900"/>
              <a:buChar char="▪"/>
              <a:defRPr sz="700"/>
            </a:lvl4pPr>
            <a:lvl5pPr marL="2286000" lvl="4" indent="-285750" algn="l">
              <a:lnSpc>
                <a:spcPct val="100000"/>
              </a:lnSpc>
              <a:spcBef>
                <a:spcPts val="600"/>
              </a:spcBef>
              <a:spcAft>
                <a:spcPts val="0"/>
              </a:spcAft>
              <a:buSzPts val="900"/>
              <a:buChar char="▪"/>
              <a:defRPr sz="700"/>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662" name="Google Shape;662;p86"/>
          <p:cNvSpPr txBox="1">
            <a:spLocks noGrp="1"/>
          </p:cNvSpPr>
          <p:nvPr>
            <p:ph type="dt" idx="10"/>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3" name="Google Shape;663;p86"/>
          <p:cNvSpPr txBox="1">
            <a:spLocks noGrp="1"/>
          </p:cNvSpPr>
          <p:nvPr>
            <p:ph type="sldNum" idx="12"/>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664" name="Google Shape;664;p86"/>
          <p:cNvSpPr txBox="1">
            <a:spLocks noGrp="1"/>
          </p:cNvSpPr>
          <p:nvPr>
            <p:ph type="ftr" idx="11"/>
          </p:nvPr>
        </p:nvSpPr>
        <p:spPr>
          <a:xfrm>
            <a:off x="327953" y="4686300"/>
            <a:ext cx="7065000" cy="240900"/>
          </a:xfrm>
          <a:prstGeom prst="rect">
            <a:avLst/>
          </a:prstGeom>
          <a:noFill/>
          <a:ln>
            <a:noFill/>
          </a:ln>
        </p:spPr>
        <p:txBody>
          <a:bodyPr spcFirstLastPara="1" wrap="square" lIns="67500" tIns="34275" rIns="68575" bIns="34275" anchor="b" anchorCtr="0">
            <a:noAutofit/>
          </a:bodyPr>
          <a:lstStyle>
            <a:lvl1pPr marR="0" lvl="0" algn="l" rtl="0">
              <a:lnSpc>
                <a:spcPct val="100000"/>
              </a:lnSpc>
              <a:spcBef>
                <a:spcPts val="0"/>
              </a:spcBef>
              <a:spcAft>
                <a:spcPts val="0"/>
              </a:spcAft>
              <a:buClr>
                <a:srgbClr val="8C8C8C"/>
              </a:buClr>
              <a:buSzPts val="600"/>
              <a:buFont typeface="Inter"/>
              <a:buNone/>
              <a:defRPr sz="600" b="0" i="0" u="none" strike="noStrike" cap="none">
                <a:solidFill>
                  <a:srgbClr val="8C8C8C"/>
                </a:solidFill>
                <a:latin typeface="Inter"/>
                <a:ea typeface="Inter"/>
                <a:cs typeface="Inter"/>
                <a:sym typeface="Inter"/>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772">
          <p15:clr>
            <a:srgbClr val="FBAE40"/>
          </p15:clr>
        </p15:guide>
        <p15:guide id="2" orient="horz" pos="1620">
          <p15:clr>
            <a:srgbClr val="FBAE40"/>
          </p15:clr>
        </p15:guide>
        <p15:guide id="3" pos="39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 Content 1">
  <p:cSld name="1 Content_1">
    <p:spTree>
      <p:nvGrpSpPr>
        <p:cNvPr id="1" name="Shape 665"/>
        <p:cNvGrpSpPr/>
        <p:nvPr/>
      </p:nvGrpSpPr>
      <p:grpSpPr>
        <a:xfrm>
          <a:off x="0" y="0"/>
          <a:ext cx="0" cy="0"/>
          <a:chOff x="0" y="0"/>
          <a:chExt cx="0" cy="0"/>
        </a:xfrm>
      </p:grpSpPr>
      <p:sp>
        <p:nvSpPr>
          <p:cNvPr id="666" name="Google Shape;666;p87"/>
          <p:cNvSpPr txBox="1">
            <a:spLocks noGrp="1"/>
          </p:cNvSpPr>
          <p:nvPr>
            <p:ph type="body" idx="1"/>
          </p:nvPr>
        </p:nvSpPr>
        <p:spPr>
          <a:xfrm>
            <a:off x="290556" y="1284923"/>
            <a:ext cx="8588400" cy="3187800"/>
          </a:xfrm>
          <a:prstGeom prst="rect">
            <a:avLst/>
          </a:prstGeom>
          <a:noFill/>
          <a:ln>
            <a:noFill/>
          </a:ln>
        </p:spPr>
        <p:txBody>
          <a:bodyPr spcFirstLastPara="1" wrap="square" lIns="91425" tIns="45700" rIns="91425" bIns="45700" anchor="t" anchorCtr="0">
            <a:noAutofit/>
          </a:bodyPr>
          <a:lstStyle>
            <a:lvl1pPr marL="457200" lvl="0" indent="-342900" algn="l">
              <a:lnSpc>
                <a:spcPct val="95000"/>
              </a:lnSpc>
              <a:spcBef>
                <a:spcPts val="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800"/>
              </a:spcBef>
              <a:spcAft>
                <a:spcPts val="0"/>
              </a:spcAft>
              <a:buSzPts val="1800"/>
              <a:buChar char="▪"/>
              <a:defRPr/>
            </a:lvl3pPr>
            <a:lvl4pPr marL="1828800" lvl="3" indent="-342900" algn="l">
              <a:lnSpc>
                <a:spcPct val="95000"/>
              </a:lnSpc>
              <a:spcBef>
                <a:spcPts val="800"/>
              </a:spcBef>
              <a:spcAft>
                <a:spcPts val="0"/>
              </a:spcAft>
              <a:buSzPts val="1800"/>
              <a:buChar char="▪"/>
              <a:defRPr/>
            </a:lvl4pPr>
            <a:lvl5pPr marL="2286000" lvl="4" indent="-342900" algn="l">
              <a:lnSpc>
                <a:spcPct val="95000"/>
              </a:lnSpc>
              <a:spcBef>
                <a:spcPts val="800"/>
              </a:spcBef>
              <a:spcAft>
                <a:spcPts val="0"/>
              </a:spcAft>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sp>
        <p:nvSpPr>
          <p:cNvPr id="667" name="Google Shape;667;p87"/>
          <p:cNvSpPr txBox="1">
            <a:spLocks noGrp="1"/>
          </p:cNvSpPr>
          <p:nvPr>
            <p:ph type="title"/>
          </p:nvPr>
        </p:nvSpPr>
        <p:spPr>
          <a:xfrm>
            <a:off x="290557" y="458590"/>
            <a:ext cx="8588400" cy="70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1800"/>
              <a:buFont typeface="Questria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dy - Split Screen">
  <p:cSld name="SECTION_TITLE_AND_DESCRIPTION">
    <p:bg>
      <p:bgPr>
        <a:solidFill>
          <a:srgbClr val="000000"/>
        </a:solidFill>
        <a:effectLst/>
      </p:bgPr>
    </p:bg>
    <p:spTree>
      <p:nvGrpSpPr>
        <p:cNvPr id="1" name="Shape 42"/>
        <p:cNvGrpSpPr/>
        <p:nvPr/>
      </p:nvGrpSpPr>
      <p:grpSpPr>
        <a:xfrm>
          <a:off x="0" y="0"/>
          <a:ext cx="0" cy="0"/>
          <a:chOff x="0" y="0"/>
          <a:chExt cx="0" cy="0"/>
        </a:xfrm>
      </p:grpSpPr>
      <p:sp>
        <p:nvSpPr>
          <p:cNvPr id="43" name="Google Shape;43;p45"/>
          <p:cNvSpPr/>
          <p:nvPr/>
        </p:nvSpPr>
        <p:spPr>
          <a:xfrm>
            <a:off x="5286300" y="931975"/>
            <a:ext cx="3857700" cy="4211400"/>
          </a:xfrm>
          <a:prstGeom prst="rect">
            <a:avLst/>
          </a:prstGeom>
          <a:solidFill>
            <a:srgbClr val="E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5"/>
          <p:cNvSpPr txBox="1">
            <a:spLocks noGrp="1"/>
          </p:cNvSpPr>
          <p:nvPr>
            <p:ph type="title"/>
          </p:nvPr>
        </p:nvSpPr>
        <p:spPr>
          <a:xfrm>
            <a:off x="720150" y="960525"/>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500"/>
              <a:buNone/>
              <a:defRPr sz="35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45"/>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46" name="Google Shape;46;p45"/>
          <p:cNvSpPr txBox="1"/>
          <p:nvPr/>
        </p:nvSpPr>
        <p:spPr>
          <a:xfrm>
            <a:off x="5675225" y="1181870"/>
            <a:ext cx="2125200" cy="32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a:p>
            <a:pPr marL="45720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3F3F3"/>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a:p>
            <a:pPr marL="457200" marR="0" lvl="0" indent="0" algn="l" rtl="0">
              <a:lnSpc>
                <a:spcPct val="100000"/>
              </a:lnSpc>
              <a:spcBef>
                <a:spcPts val="0"/>
              </a:spcBef>
              <a:spcAft>
                <a:spcPts val="0"/>
              </a:spcAft>
              <a:buClr>
                <a:srgbClr val="000000"/>
              </a:buClr>
              <a:buSzPts val="850"/>
              <a:buFont typeface="Arial"/>
              <a:buNone/>
            </a:pPr>
            <a:endParaRPr sz="850" b="0" i="0" u="none" strike="noStrike" cap="none">
              <a:solidFill>
                <a:srgbClr val="F3F3F3"/>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ed Hat Display SemiBold"/>
                <a:ea typeface="Red Hat Display SemiBold"/>
                <a:cs typeface="Red Hat Display SemiBold"/>
                <a:sym typeface="Red Hat Display SemiBold"/>
              </a:rPr>
              <a:t>Subtitle  Here</a:t>
            </a:r>
            <a:endParaRPr sz="1100" b="0" i="0" u="none" strike="noStrike" cap="none">
              <a:solidFill>
                <a:schemeClr val="dk1"/>
              </a:solidFill>
              <a:latin typeface="Red Hat Display SemiBold"/>
              <a:ea typeface="Red Hat Display SemiBold"/>
              <a:cs typeface="Red Hat Display SemiBold"/>
              <a:sym typeface="Red Hat Display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Red Hat Display SemiBold"/>
              <a:ea typeface="Red Hat Display SemiBold"/>
              <a:cs typeface="Red Hat Display SemiBold"/>
              <a:sym typeface="Red Hat Display SemiBold"/>
            </a:endParaRPr>
          </a:p>
          <a:p>
            <a:pPr marL="457200" marR="0" lvl="0" indent="0" algn="l" rtl="0">
              <a:lnSpc>
                <a:spcPct val="100000"/>
              </a:lnSpc>
              <a:spcBef>
                <a:spcPts val="0"/>
              </a:spcBef>
              <a:spcAft>
                <a:spcPts val="0"/>
              </a:spcAft>
              <a:buClr>
                <a:srgbClr val="000000"/>
              </a:buClr>
              <a:buSzPts val="850"/>
              <a:buFont typeface="Arial"/>
              <a:buNone/>
            </a:pPr>
            <a:r>
              <a:rPr lang="en" sz="850" b="0" i="0" u="none" strike="noStrike" cap="none">
                <a:solidFill>
                  <a:srgbClr val="F3F3F3"/>
                </a:solidFill>
                <a:latin typeface="Inter"/>
                <a:ea typeface="Inter"/>
                <a:cs typeface="Inter"/>
                <a:sym typeface="Inter"/>
              </a:rPr>
              <a:t>Lorem ipsum dolor sit amet, consectetur adipiscing elit. Praesent quis augue felis. </a:t>
            </a:r>
            <a:endParaRPr sz="850" b="0" i="0" u="none" strike="noStrike" cap="none">
              <a:solidFill>
                <a:srgbClr val="F3F3F3"/>
              </a:solidFill>
              <a:latin typeface="Inter"/>
              <a:ea typeface="Inter"/>
              <a:cs typeface="Inter"/>
              <a:sym typeface="Inter"/>
            </a:endParaRPr>
          </a:p>
        </p:txBody>
      </p:sp>
      <p:cxnSp>
        <p:nvCxnSpPr>
          <p:cNvPr id="47" name="Google Shape;47;p45"/>
          <p:cNvCxnSpPr/>
          <p:nvPr/>
        </p:nvCxnSpPr>
        <p:spPr>
          <a:xfrm>
            <a:off x="6091200" y="1599288"/>
            <a:ext cx="0" cy="370200"/>
          </a:xfrm>
          <a:prstGeom prst="straightConnector1">
            <a:avLst/>
          </a:prstGeom>
          <a:noFill/>
          <a:ln w="9525" cap="flat" cmpd="sng">
            <a:solidFill>
              <a:schemeClr val="lt1"/>
            </a:solidFill>
            <a:prstDash val="solid"/>
            <a:round/>
            <a:headEnd type="none" w="sm" len="sm"/>
            <a:tailEnd type="none" w="sm" len="sm"/>
          </a:ln>
        </p:spPr>
      </p:cxnSp>
      <p:cxnSp>
        <p:nvCxnSpPr>
          <p:cNvPr id="48" name="Google Shape;48;p45"/>
          <p:cNvCxnSpPr/>
          <p:nvPr/>
        </p:nvCxnSpPr>
        <p:spPr>
          <a:xfrm>
            <a:off x="6091200" y="2442813"/>
            <a:ext cx="0" cy="370200"/>
          </a:xfrm>
          <a:prstGeom prst="straightConnector1">
            <a:avLst/>
          </a:prstGeom>
          <a:noFill/>
          <a:ln w="9525" cap="flat" cmpd="sng">
            <a:solidFill>
              <a:schemeClr val="lt1"/>
            </a:solidFill>
            <a:prstDash val="solid"/>
            <a:round/>
            <a:headEnd type="none" w="sm" len="sm"/>
            <a:tailEnd type="none" w="sm" len="sm"/>
          </a:ln>
        </p:spPr>
      </p:cxnSp>
      <p:cxnSp>
        <p:nvCxnSpPr>
          <p:cNvPr id="49" name="Google Shape;49;p45"/>
          <p:cNvCxnSpPr/>
          <p:nvPr/>
        </p:nvCxnSpPr>
        <p:spPr>
          <a:xfrm>
            <a:off x="6091200" y="3286338"/>
            <a:ext cx="0" cy="370200"/>
          </a:xfrm>
          <a:prstGeom prst="straightConnector1">
            <a:avLst/>
          </a:prstGeom>
          <a:noFill/>
          <a:ln w="9525" cap="flat" cmpd="sng">
            <a:solidFill>
              <a:schemeClr val="lt1"/>
            </a:solidFill>
            <a:prstDash val="solid"/>
            <a:round/>
            <a:headEnd type="none" w="sm" len="sm"/>
            <a:tailEnd type="none" w="sm" len="sm"/>
          </a:ln>
        </p:spPr>
      </p:cxnSp>
      <p:pic>
        <p:nvPicPr>
          <p:cNvPr id="50" name="Google Shape;50;p45"/>
          <p:cNvPicPr preferRelativeResize="0"/>
          <p:nvPr/>
        </p:nvPicPr>
        <p:blipFill rotWithShape="1">
          <a:blip r:embed="rId2">
            <a:alphaModFix/>
          </a:blip>
          <a:srcRect/>
          <a:stretch/>
        </p:blipFill>
        <p:spPr>
          <a:xfrm>
            <a:off x="7961475" y="4831525"/>
            <a:ext cx="681175" cy="121986"/>
          </a:xfrm>
          <a:prstGeom prst="rect">
            <a:avLst/>
          </a:prstGeom>
          <a:noFill/>
          <a:ln>
            <a:noFill/>
          </a:ln>
        </p:spPr>
      </p:pic>
      <p:sp>
        <p:nvSpPr>
          <p:cNvPr id="51" name="Google Shape;51;p45"/>
          <p:cNvSpPr/>
          <p:nvPr/>
        </p:nvSpPr>
        <p:spPr>
          <a:xfrm>
            <a:off x="5286300" y="0"/>
            <a:ext cx="3487800" cy="1058700"/>
          </a:xfrm>
          <a:prstGeom prst="rect">
            <a:avLst/>
          </a:prstGeom>
          <a:solidFill>
            <a:srgbClr val="E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9">
  <p:cSld name="Title Only_4">
    <p:spTree>
      <p:nvGrpSpPr>
        <p:cNvPr id="1" name="Shape 668"/>
        <p:cNvGrpSpPr/>
        <p:nvPr/>
      </p:nvGrpSpPr>
      <p:grpSpPr>
        <a:xfrm>
          <a:off x="0" y="0"/>
          <a:ext cx="0" cy="0"/>
          <a:chOff x="0" y="0"/>
          <a:chExt cx="0" cy="0"/>
        </a:xfrm>
      </p:grpSpPr>
      <p:sp>
        <p:nvSpPr>
          <p:cNvPr id="669" name="Google Shape;669;p88"/>
          <p:cNvSpPr txBox="1">
            <a:spLocks noGrp="1"/>
          </p:cNvSpPr>
          <p:nvPr>
            <p:ph type="title"/>
          </p:nvPr>
        </p:nvSpPr>
        <p:spPr>
          <a:xfrm>
            <a:off x="290556" y="550030"/>
            <a:ext cx="8590500" cy="702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chemeClr val="lt1"/>
              </a:buClr>
              <a:buSzPts val="2400"/>
              <a:buFont typeface="Inter ExtraBold"/>
              <a:buNone/>
              <a:defRPr sz="2400" i="0" u="none" strike="noStrike" cap="none">
                <a:solidFill>
                  <a:schemeClr val="lt1"/>
                </a:solidFill>
                <a:latin typeface="Inter ExtraBold"/>
                <a:ea typeface="Inter ExtraBold"/>
                <a:cs typeface="Inter ExtraBold"/>
                <a:sym typeface="Inter ExtraBold"/>
              </a:defRPr>
            </a:lvl1pPr>
            <a:lvl2pPr lvl="1"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2pPr>
            <a:lvl3pPr lvl="2"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3pPr>
            <a:lvl4pPr lvl="3"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4pPr>
            <a:lvl5pPr lvl="4"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5pPr>
            <a:lvl6pPr lvl="5"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6pPr>
            <a:lvl7pPr lvl="6"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7pPr>
            <a:lvl8pPr lvl="7"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8pPr>
            <a:lvl9pPr lvl="8" algn="l">
              <a:lnSpc>
                <a:spcPct val="100000"/>
              </a:lnSpc>
              <a:spcBef>
                <a:spcPts val="0"/>
              </a:spcBef>
              <a:spcAft>
                <a:spcPts val="0"/>
              </a:spcAft>
              <a:buSzPts val="1800"/>
              <a:buFont typeface="Inter ExtraBold"/>
              <a:buNone/>
              <a:defRPr sz="2200">
                <a:latin typeface="Inter ExtraBold"/>
                <a:ea typeface="Inter ExtraBold"/>
                <a:cs typeface="Inter ExtraBold"/>
                <a:sym typeface="Inter ExtraBold"/>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p:cSld name="TITLE_2">
    <p:spTree>
      <p:nvGrpSpPr>
        <p:cNvPr id="1" name="Shape 670"/>
        <p:cNvGrpSpPr/>
        <p:nvPr/>
      </p:nvGrpSpPr>
      <p:grpSpPr>
        <a:xfrm>
          <a:off x="0" y="0"/>
          <a:ext cx="0" cy="0"/>
          <a:chOff x="0" y="0"/>
          <a:chExt cx="0" cy="0"/>
        </a:xfrm>
      </p:grpSpPr>
      <p:pic>
        <p:nvPicPr>
          <p:cNvPr id="671" name="Google Shape;671;p89"/>
          <p:cNvPicPr preferRelativeResize="0"/>
          <p:nvPr/>
        </p:nvPicPr>
        <p:blipFill rotWithShape="1">
          <a:blip r:embed="rId2">
            <a:alphaModFix/>
          </a:blip>
          <a:srcRect/>
          <a:stretch/>
        </p:blipFill>
        <p:spPr>
          <a:xfrm>
            <a:off x="8586100" y="174725"/>
            <a:ext cx="401550" cy="401550"/>
          </a:xfrm>
          <a:prstGeom prst="rect">
            <a:avLst/>
          </a:prstGeom>
          <a:noFill/>
          <a:ln>
            <a:noFill/>
          </a:ln>
        </p:spPr>
      </p:pic>
      <p:sp>
        <p:nvSpPr>
          <p:cNvPr id="672" name="Google Shape;672;p89"/>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Font typeface="Inter SemiBold"/>
              <a:buNone/>
              <a:defRPr sz="2200">
                <a:solidFill>
                  <a:schemeClr val="lt1"/>
                </a:solidFill>
                <a:latin typeface="Inter SemiBold"/>
                <a:ea typeface="Inter SemiBold"/>
                <a:cs typeface="Inter SemiBold"/>
                <a:sym typeface="Inter SemiBold"/>
              </a:defRPr>
            </a:lvl1pPr>
            <a:lvl2pPr lvl="1"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2pPr>
            <a:lvl3pPr lvl="2"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3pPr>
            <a:lvl4pPr lvl="3"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4pPr>
            <a:lvl5pPr lvl="4"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5pPr>
            <a:lvl6pPr lvl="5"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6pPr>
            <a:lvl7pPr lvl="6"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7pPr>
            <a:lvl8pPr lvl="7"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8pPr>
            <a:lvl9pPr lvl="8" algn="l">
              <a:lnSpc>
                <a:spcPct val="100000"/>
              </a:lnSpc>
              <a:spcBef>
                <a:spcPts val="0"/>
              </a:spcBef>
              <a:spcAft>
                <a:spcPts val="0"/>
              </a:spcAft>
              <a:buClr>
                <a:schemeClr val="lt1"/>
              </a:buClr>
              <a:buSzPts val="2800"/>
              <a:buFont typeface="Inter Medium"/>
              <a:buNone/>
              <a:defRPr sz="2800">
                <a:solidFill>
                  <a:schemeClr val="lt1"/>
                </a:solidFill>
                <a:latin typeface="Inter Medium"/>
                <a:ea typeface="Inter Medium"/>
                <a:cs typeface="Inter Medium"/>
                <a:sym typeface="Inter Medium"/>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Device Right with Content">
  <p:cSld name="Device Right with Content">
    <p:bg>
      <p:bgPr>
        <a:solidFill>
          <a:schemeClr val="lt1"/>
        </a:solidFill>
        <a:effectLst/>
      </p:bgPr>
    </p:bg>
    <p:spTree>
      <p:nvGrpSpPr>
        <p:cNvPr id="1" name="Shape 673"/>
        <p:cNvGrpSpPr/>
        <p:nvPr/>
      </p:nvGrpSpPr>
      <p:grpSpPr>
        <a:xfrm>
          <a:off x="0" y="0"/>
          <a:ext cx="0" cy="0"/>
          <a:chOff x="0" y="0"/>
          <a:chExt cx="0" cy="0"/>
        </a:xfrm>
      </p:grpSpPr>
      <p:grpSp>
        <p:nvGrpSpPr>
          <p:cNvPr id="674" name="Google Shape;674;p90"/>
          <p:cNvGrpSpPr/>
          <p:nvPr/>
        </p:nvGrpSpPr>
        <p:grpSpPr>
          <a:xfrm rot="10800000">
            <a:off x="6912355" y="14806"/>
            <a:ext cx="2215532" cy="5101310"/>
            <a:chOff x="-3492277" y="19979"/>
            <a:chExt cx="2954043" cy="6850155"/>
          </a:xfrm>
        </p:grpSpPr>
        <p:sp>
          <p:nvSpPr>
            <p:cNvPr id="675" name="Google Shape;675;p90"/>
            <p:cNvSpPr/>
            <p:nvPr/>
          </p:nvSpPr>
          <p:spPr>
            <a:xfrm>
              <a:off x="-3492277" y="4146612"/>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76" name="Google Shape;676;p90"/>
            <p:cNvSpPr/>
            <p:nvPr/>
          </p:nvSpPr>
          <p:spPr>
            <a:xfrm>
              <a:off x="-3061316" y="4137231"/>
              <a:ext cx="266702" cy="246013"/>
            </a:xfrm>
            <a:custGeom>
              <a:avLst/>
              <a:gdLst/>
              <a:ahLst/>
              <a:cxnLst/>
              <a:rect l="l" t="t" r="r" b="b"/>
              <a:pathLst>
                <a:path w="266702" h="246013" extrusionOk="0">
                  <a:moveTo>
                    <a:pt x="0" y="246013"/>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77" name="Google Shape;677;p90"/>
            <p:cNvSpPr/>
            <p:nvPr/>
          </p:nvSpPr>
          <p:spPr>
            <a:xfrm>
              <a:off x="-2629314" y="4128717"/>
              <a:ext cx="285281" cy="263213"/>
            </a:xfrm>
            <a:custGeom>
              <a:avLst/>
              <a:gdLst/>
              <a:ahLst/>
              <a:cxnLst/>
              <a:rect l="l" t="t" r="r" b="b"/>
              <a:pathLst>
                <a:path w="285281" h="263213" extrusionOk="0">
                  <a:moveTo>
                    <a:pt x="0" y="263213"/>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78" name="Google Shape;678;p90"/>
            <p:cNvSpPr/>
            <p:nvPr/>
          </p:nvSpPr>
          <p:spPr>
            <a:xfrm>
              <a:off x="-2198179" y="4119335"/>
              <a:ext cx="305423" cy="281803"/>
            </a:xfrm>
            <a:custGeom>
              <a:avLst/>
              <a:gdLst/>
              <a:ahLst/>
              <a:cxnLst/>
              <a:rect l="l" t="t" r="r" b="b"/>
              <a:pathLst>
                <a:path w="305423" h="281803" extrusionOk="0">
                  <a:moveTo>
                    <a:pt x="0" y="281804"/>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79" name="Google Shape;679;p90"/>
            <p:cNvSpPr/>
            <p:nvPr/>
          </p:nvSpPr>
          <p:spPr>
            <a:xfrm>
              <a:off x="-1767218" y="4109954"/>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0" name="Google Shape;680;p90"/>
            <p:cNvSpPr/>
            <p:nvPr/>
          </p:nvSpPr>
          <p:spPr>
            <a:xfrm>
              <a:off x="-1335216" y="4101267"/>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1" name="Google Shape;681;p90"/>
            <p:cNvSpPr/>
            <p:nvPr/>
          </p:nvSpPr>
          <p:spPr>
            <a:xfrm>
              <a:off x="-903387" y="4092754"/>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2" name="Google Shape;682;p90"/>
            <p:cNvSpPr/>
            <p:nvPr/>
          </p:nvSpPr>
          <p:spPr>
            <a:xfrm>
              <a:off x="-3492277" y="4553681"/>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3" name="Google Shape;683;p90"/>
            <p:cNvSpPr/>
            <p:nvPr/>
          </p:nvSpPr>
          <p:spPr>
            <a:xfrm>
              <a:off x="-3061316" y="4544299"/>
              <a:ext cx="266702" cy="246013"/>
            </a:xfrm>
            <a:custGeom>
              <a:avLst/>
              <a:gdLst/>
              <a:ahLst/>
              <a:cxnLst/>
              <a:rect l="l" t="t" r="r" b="b"/>
              <a:pathLst>
                <a:path w="266702" h="246013" extrusionOk="0">
                  <a:moveTo>
                    <a:pt x="0" y="246014"/>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4" name="Google Shape;684;p90"/>
            <p:cNvSpPr/>
            <p:nvPr/>
          </p:nvSpPr>
          <p:spPr>
            <a:xfrm>
              <a:off x="-2629314" y="4535613"/>
              <a:ext cx="285281" cy="263213"/>
            </a:xfrm>
            <a:custGeom>
              <a:avLst/>
              <a:gdLst/>
              <a:ahLst/>
              <a:cxnLst/>
              <a:rect l="l" t="t" r="r" b="b"/>
              <a:pathLst>
                <a:path w="285281" h="263213" extrusionOk="0">
                  <a:moveTo>
                    <a:pt x="0" y="263213"/>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5" name="Google Shape;685;p90"/>
            <p:cNvSpPr/>
            <p:nvPr/>
          </p:nvSpPr>
          <p:spPr>
            <a:xfrm>
              <a:off x="-2198179" y="4526404"/>
              <a:ext cx="305423" cy="281803"/>
            </a:xfrm>
            <a:custGeom>
              <a:avLst/>
              <a:gdLst/>
              <a:ahLst/>
              <a:cxnLst/>
              <a:rect l="l" t="t" r="r" b="b"/>
              <a:pathLst>
                <a:path w="305423" h="281803" extrusionOk="0">
                  <a:moveTo>
                    <a:pt x="0" y="281804"/>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6" name="Google Shape;686;p90"/>
            <p:cNvSpPr/>
            <p:nvPr/>
          </p:nvSpPr>
          <p:spPr>
            <a:xfrm>
              <a:off x="-1767218" y="4517023"/>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7" name="Google Shape;687;p90"/>
            <p:cNvSpPr/>
            <p:nvPr/>
          </p:nvSpPr>
          <p:spPr>
            <a:xfrm>
              <a:off x="-1335216" y="4508336"/>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8" name="Google Shape;688;p90"/>
            <p:cNvSpPr/>
            <p:nvPr/>
          </p:nvSpPr>
          <p:spPr>
            <a:xfrm>
              <a:off x="-903387" y="4499649"/>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89" name="Google Shape;689;p90"/>
            <p:cNvSpPr/>
            <p:nvPr/>
          </p:nvSpPr>
          <p:spPr>
            <a:xfrm>
              <a:off x="-3492277" y="4960750"/>
              <a:ext cx="246213" cy="227249"/>
            </a:xfrm>
            <a:custGeom>
              <a:avLst/>
              <a:gdLst/>
              <a:ahLst/>
              <a:cxnLst/>
              <a:rect l="l" t="t" r="r" b="b"/>
              <a:pathLst>
                <a:path w="246213" h="227249" extrusionOk="0">
                  <a:moveTo>
                    <a:pt x="0" y="227249"/>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0" name="Google Shape;690;p90"/>
            <p:cNvSpPr/>
            <p:nvPr/>
          </p:nvSpPr>
          <p:spPr>
            <a:xfrm>
              <a:off x="-3061316" y="4951368"/>
              <a:ext cx="266702" cy="246013"/>
            </a:xfrm>
            <a:custGeom>
              <a:avLst/>
              <a:gdLst/>
              <a:ahLst/>
              <a:cxnLst/>
              <a:rect l="l" t="t" r="r" b="b"/>
              <a:pathLst>
                <a:path w="266702" h="246013" extrusionOk="0">
                  <a:moveTo>
                    <a:pt x="0" y="246013"/>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1" name="Google Shape;691;p90"/>
            <p:cNvSpPr/>
            <p:nvPr/>
          </p:nvSpPr>
          <p:spPr>
            <a:xfrm>
              <a:off x="-2629314" y="4942681"/>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2" name="Google Shape;692;p90"/>
            <p:cNvSpPr/>
            <p:nvPr/>
          </p:nvSpPr>
          <p:spPr>
            <a:xfrm>
              <a:off x="-2198179" y="4933473"/>
              <a:ext cx="305423" cy="281803"/>
            </a:xfrm>
            <a:custGeom>
              <a:avLst/>
              <a:gdLst/>
              <a:ahLst/>
              <a:cxnLst/>
              <a:rect l="l" t="t" r="r" b="b"/>
              <a:pathLst>
                <a:path w="305423" h="281803" extrusionOk="0">
                  <a:moveTo>
                    <a:pt x="0" y="281803"/>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3" name="Google Shape;693;p90"/>
            <p:cNvSpPr/>
            <p:nvPr/>
          </p:nvSpPr>
          <p:spPr>
            <a:xfrm>
              <a:off x="-1767218" y="4924091"/>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4" name="Google Shape;694;p90"/>
            <p:cNvSpPr/>
            <p:nvPr/>
          </p:nvSpPr>
          <p:spPr>
            <a:xfrm>
              <a:off x="-1335216" y="4915405"/>
              <a:ext cx="344490" cy="317767"/>
            </a:xfrm>
            <a:custGeom>
              <a:avLst/>
              <a:gdLst/>
              <a:ahLst/>
              <a:cxnLst/>
              <a:rect l="l" t="t" r="r" b="b"/>
              <a:pathLst>
                <a:path w="344490" h="317767" extrusionOk="0">
                  <a:moveTo>
                    <a:pt x="0" y="317767"/>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5" name="Google Shape;695;p90"/>
            <p:cNvSpPr/>
            <p:nvPr/>
          </p:nvSpPr>
          <p:spPr>
            <a:xfrm>
              <a:off x="-903387" y="4906718"/>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6" name="Google Shape;696;p90"/>
            <p:cNvSpPr/>
            <p:nvPr/>
          </p:nvSpPr>
          <p:spPr>
            <a:xfrm>
              <a:off x="-3492277" y="5367819"/>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7" name="Google Shape;697;p90"/>
            <p:cNvSpPr/>
            <p:nvPr/>
          </p:nvSpPr>
          <p:spPr>
            <a:xfrm>
              <a:off x="-3061316" y="5358437"/>
              <a:ext cx="266702" cy="245839"/>
            </a:xfrm>
            <a:custGeom>
              <a:avLst/>
              <a:gdLst/>
              <a:ahLst/>
              <a:cxnLst/>
              <a:rect l="l" t="t" r="r" b="b"/>
              <a:pathLst>
                <a:path w="266702" h="245839" extrusionOk="0">
                  <a:moveTo>
                    <a:pt x="0" y="245840"/>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8" name="Google Shape;698;p90"/>
            <p:cNvSpPr/>
            <p:nvPr/>
          </p:nvSpPr>
          <p:spPr>
            <a:xfrm>
              <a:off x="-2629314" y="5349750"/>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699" name="Google Shape;699;p90"/>
            <p:cNvSpPr/>
            <p:nvPr/>
          </p:nvSpPr>
          <p:spPr>
            <a:xfrm>
              <a:off x="-2198179" y="5340369"/>
              <a:ext cx="305423" cy="281977"/>
            </a:xfrm>
            <a:custGeom>
              <a:avLst/>
              <a:gdLst/>
              <a:ahLst/>
              <a:cxnLst/>
              <a:rect l="l" t="t" r="r" b="b"/>
              <a:pathLst>
                <a:path w="305423" h="281977" extrusionOk="0">
                  <a:moveTo>
                    <a:pt x="0" y="281977"/>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0" name="Google Shape;700;p90"/>
            <p:cNvSpPr/>
            <p:nvPr/>
          </p:nvSpPr>
          <p:spPr>
            <a:xfrm>
              <a:off x="-1767218" y="5331160"/>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1" name="Google Shape;701;p90"/>
            <p:cNvSpPr/>
            <p:nvPr/>
          </p:nvSpPr>
          <p:spPr>
            <a:xfrm>
              <a:off x="-1335216" y="5322473"/>
              <a:ext cx="344490" cy="317767"/>
            </a:xfrm>
            <a:custGeom>
              <a:avLst/>
              <a:gdLst/>
              <a:ahLst/>
              <a:cxnLst/>
              <a:rect l="l" t="t" r="r" b="b"/>
              <a:pathLst>
                <a:path w="344490" h="317767" extrusionOk="0">
                  <a:moveTo>
                    <a:pt x="0" y="317768"/>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2" name="Google Shape;702;p90"/>
            <p:cNvSpPr/>
            <p:nvPr/>
          </p:nvSpPr>
          <p:spPr>
            <a:xfrm>
              <a:off x="-903387" y="5313787"/>
              <a:ext cx="363243" cy="335141"/>
            </a:xfrm>
            <a:custGeom>
              <a:avLst/>
              <a:gdLst/>
              <a:ahLst/>
              <a:cxnLst/>
              <a:rect l="l" t="t" r="r" b="b"/>
              <a:pathLst>
                <a:path w="363243" h="335141" extrusionOk="0">
                  <a:moveTo>
                    <a:pt x="0" y="335142"/>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3" name="Google Shape;703;p90"/>
            <p:cNvSpPr/>
            <p:nvPr/>
          </p:nvSpPr>
          <p:spPr>
            <a:xfrm>
              <a:off x="-3492277" y="5774714"/>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4" name="Google Shape;704;p90"/>
            <p:cNvSpPr/>
            <p:nvPr/>
          </p:nvSpPr>
          <p:spPr>
            <a:xfrm>
              <a:off x="-3061316" y="5765506"/>
              <a:ext cx="266702" cy="245839"/>
            </a:xfrm>
            <a:custGeom>
              <a:avLst/>
              <a:gdLst/>
              <a:ahLst/>
              <a:cxnLst/>
              <a:rect l="l" t="t" r="r" b="b"/>
              <a:pathLst>
                <a:path w="266702" h="245839" extrusionOk="0">
                  <a:moveTo>
                    <a:pt x="0" y="245840"/>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5" name="Google Shape;705;p90"/>
            <p:cNvSpPr/>
            <p:nvPr/>
          </p:nvSpPr>
          <p:spPr>
            <a:xfrm>
              <a:off x="-2629314" y="5756819"/>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6" name="Google Shape;706;p90"/>
            <p:cNvSpPr/>
            <p:nvPr/>
          </p:nvSpPr>
          <p:spPr>
            <a:xfrm>
              <a:off x="-2198179" y="5747437"/>
              <a:ext cx="305423" cy="281977"/>
            </a:xfrm>
            <a:custGeom>
              <a:avLst/>
              <a:gdLst/>
              <a:ahLst/>
              <a:cxnLst/>
              <a:rect l="l" t="t" r="r" b="b"/>
              <a:pathLst>
                <a:path w="305423" h="281977" extrusionOk="0">
                  <a:moveTo>
                    <a:pt x="0" y="281977"/>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7" name="Google Shape;707;p90"/>
            <p:cNvSpPr/>
            <p:nvPr/>
          </p:nvSpPr>
          <p:spPr>
            <a:xfrm>
              <a:off x="-1767218" y="5738056"/>
              <a:ext cx="325911" cy="300741"/>
            </a:xfrm>
            <a:custGeom>
              <a:avLst/>
              <a:gdLst/>
              <a:ahLst/>
              <a:cxnLst/>
              <a:rect l="l" t="t" r="r" b="b"/>
              <a:pathLst>
                <a:path w="325911" h="300741" extrusionOk="0">
                  <a:moveTo>
                    <a:pt x="0" y="300741"/>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8" name="Google Shape;708;p90"/>
            <p:cNvSpPr/>
            <p:nvPr/>
          </p:nvSpPr>
          <p:spPr>
            <a:xfrm>
              <a:off x="-1335216" y="5729542"/>
              <a:ext cx="344490" cy="317767"/>
            </a:xfrm>
            <a:custGeom>
              <a:avLst/>
              <a:gdLst/>
              <a:ahLst/>
              <a:cxnLst/>
              <a:rect l="l" t="t" r="r" b="b"/>
              <a:pathLst>
                <a:path w="344490" h="317767" extrusionOk="0">
                  <a:moveTo>
                    <a:pt x="0" y="317768"/>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09" name="Google Shape;709;p90"/>
            <p:cNvSpPr/>
            <p:nvPr/>
          </p:nvSpPr>
          <p:spPr>
            <a:xfrm>
              <a:off x="-903387" y="5720855"/>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0" name="Google Shape;710;p90"/>
            <p:cNvSpPr/>
            <p:nvPr/>
          </p:nvSpPr>
          <p:spPr>
            <a:xfrm>
              <a:off x="-3492277" y="6181783"/>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1" name="Google Shape;711;p90"/>
            <p:cNvSpPr/>
            <p:nvPr/>
          </p:nvSpPr>
          <p:spPr>
            <a:xfrm>
              <a:off x="-3061316" y="6172401"/>
              <a:ext cx="266702" cy="246013"/>
            </a:xfrm>
            <a:custGeom>
              <a:avLst/>
              <a:gdLst/>
              <a:ahLst/>
              <a:cxnLst/>
              <a:rect l="l" t="t" r="r" b="b"/>
              <a:pathLst>
                <a:path w="266702" h="246013" extrusionOk="0">
                  <a:moveTo>
                    <a:pt x="0" y="246013"/>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2" name="Google Shape;712;p90"/>
            <p:cNvSpPr/>
            <p:nvPr/>
          </p:nvSpPr>
          <p:spPr>
            <a:xfrm>
              <a:off x="-2629314" y="6163888"/>
              <a:ext cx="285281" cy="263213"/>
            </a:xfrm>
            <a:custGeom>
              <a:avLst/>
              <a:gdLst/>
              <a:ahLst/>
              <a:cxnLst/>
              <a:rect l="l" t="t" r="r" b="b"/>
              <a:pathLst>
                <a:path w="285281" h="263213" extrusionOk="0">
                  <a:moveTo>
                    <a:pt x="0" y="263213"/>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3" name="Google Shape;713;p90"/>
            <p:cNvSpPr/>
            <p:nvPr/>
          </p:nvSpPr>
          <p:spPr>
            <a:xfrm>
              <a:off x="-2198179" y="6154506"/>
              <a:ext cx="305423" cy="281977"/>
            </a:xfrm>
            <a:custGeom>
              <a:avLst/>
              <a:gdLst/>
              <a:ahLst/>
              <a:cxnLst/>
              <a:rect l="l" t="t" r="r" b="b"/>
              <a:pathLst>
                <a:path w="305423" h="281977" extrusionOk="0">
                  <a:moveTo>
                    <a:pt x="0" y="281977"/>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4" name="Google Shape;714;p90"/>
            <p:cNvSpPr/>
            <p:nvPr/>
          </p:nvSpPr>
          <p:spPr>
            <a:xfrm>
              <a:off x="-1767218" y="6145124"/>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5" name="Google Shape;715;p90"/>
            <p:cNvSpPr/>
            <p:nvPr/>
          </p:nvSpPr>
          <p:spPr>
            <a:xfrm>
              <a:off x="-1335216" y="6136611"/>
              <a:ext cx="344490" cy="317767"/>
            </a:xfrm>
            <a:custGeom>
              <a:avLst/>
              <a:gdLst/>
              <a:ahLst/>
              <a:cxnLst/>
              <a:rect l="l" t="t" r="r" b="b"/>
              <a:pathLst>
                <a:path w="344490" h="317767" extrusionOk="0">
                  <a:moveTo>
                    <a:pt x="0" y="317767"/>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6" name="Google Shape;716;p90"/>
            <p:cNvSpPr/>
            <p:nvPr/>
          </p:nvSpPr>
          <p:spPr>
            <a:xfrm>
              <a:off x="-903387" y="6127924"/>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7" name="Google Shape;717;p90"/>
            <p:cNvSpPr/>
            <p:nvPr/>
          </p:nvSpPr>
          <p:spPr>
            <a:xfrm>
              <a:off x="-3492277" y="6588852"/>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8" name="Google Shape;718;p90"/>
            <p:cNvSpPr/>
            <p:nvPr/>
          </p:nvSpPr>
          <p:spPr>
            <a:xfrm>
              <a:off x="-3061316" y="6579470"/>
              <a:ext cx="266702" cy="246013"/>
            </a:xfrm>
            <a:custGeom>
              <a:avLst/>
              <a:gdLst/>
              <a:ahLst/>
              <a:cxnLst/>
              <a:rect l="l" t="t" r="r" b="b"/>
              <a:pathLst>
                <a:path w="266702" h="246013" extrusionOk="0">
                  <a:moveTo>
                    <a:pt x="0" y="246013"/>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19" name="Google Shape;719;p90"/>
            <p:cNvSpPr/>
            <p:nvPr/>
          </p:nvSpPr>
          <p:spPr>
            <a:xfrm>
              <a:off x="-2629314" y="6570957"/>
              <a:ext cx="285281" cy="263213"/>
            </a:xfrm>
            <a:custGeom>
              <a:avLst/>
              <a:gdLst/>
              <a:ahLst/>
              <a:cxnLst/>
              <a:rect l="l" t="t" r="r" b="b"/>
              <a:pathLst>
                <a:path w="285281" h="263213" extrusionOk="0">
                  <a:moveTo>
                    <a:pt x="0" y="263213"/>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0" name="Google Shape;720;p90"/>
            <p:cNvSpPr/>
            <p:nvPr/>
          </p:nvSpPr>
          <p:spPr>
            <a:xfrm>
              <a:off x="-2198179" y="6561575"/>
              <a:ext cx="305423" cy="281803"/>
            </a:xfrm>
            <a:custGeom>
              <a:avLst/>
              <a:gdLst/>
              <a:ahLst/>
              <a:cxnLst/>
              <a:rect l="l" t="t" r="r" b="b"/>
              <a:pathLst>
                <a:path w="305423" h="281803" extrusionOk="0">
                  <a:moveTo>
                    <a:pt x="0" y="281804"/>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1" name="Google Shape;721;p90"/>
            <p:cNvSpPr/>
            <p:nvPr/>
          </p:nvSpPr>
          <p:spPr>
            <a:xfrm>
              <a:off x="-1767218" y="6552193"/>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2" name="Google Shape;722;p90"/>
            <p:cNvSpPr/>
            <p:nvPr/>
          </p:nvSpPr>
          <p:spPr>
            <a:xfrm>
              <a:off x="-1335216" y="6543507"/>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3" name="Google Shape;723;p90"/>
            <p:cNvSpPr/>
            <p:nvPr/>
          </p:nvSpPr>
          <p:spPr>
            <a:xfrm>
              <a:off x="-903387" y="6534993"/>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4" name="Google Shape;724;p90"/>
            <p:cNvSpPr/>
            <p:nvPr/>
          </p:nvSpPr>
          <p:spPr>
            <a:xfrm>
              <a:off x="-3490541" y="73838"/>
              <a:ext cx="246387" cy="227249"/>
            </a:xfrm>
            <a:custGeom>
              <a:avLst/>
              <a:gdLst/>
              <a:ahLst/>
              <a:cxnLst/>
              <a:rect l="l" t="t" r="r" b="b"/>
              <a:pathLst>
                <a:path w="246387" h="227249" extrusionOk="0">
                  <a:moveTo>
                    <a:pt x="0" y="227250"/>
                  </a:moveTo>
                  <a:lnTo>
                    <a:pt x="246387"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5" name="Google Shape;725;p90"/>
            <p:cNvSpPr/>
            <p:nvPr/>
          </p:nvSpPr>
          <p:spPr>
            <a:xfrm>
              <a:off x="-3059406" y="64456"/>
              <a:ext cx="266702" cy="246013"/>
            </a:xfrm>
            <a:custGeom>
              <a:avLst/>
              <a:gdLst/>
              <a:ahLst/>
              <a:cxnLst/>
              <a:rect l="l" t="t" r="r" b="b"/>
              <a:pathLst>
                <a:path w="266702" h="246013" extrusionOk="0">
                  <a:moveTo>
                    <a:pt x="0" y="246014"/>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6" name="Google Shape;726;p90"/>
            <p:cNvSpPr/>
            <p:nvPr/>
          </p:nvSpPr>
          <p:spPr>
            <a:xfrm>
              <a:off x="-2627404" y="55943"/>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7" name="Google Shape;727;p90"/>
            <p:cNvSpPr/>
            <p:nvPr/>
          </p:nvSpPr>
          <p:spPr>
            <a:xfrm>
              <a:off x="-2196269" y="46561"/>
              <a:ext cx="305423" cy="281803"/>
            </a:xfrm>
            <a:custGeom>
              <a:avLst/>
              <a:gdLst/>
              <a:ahLst/>
              <a:cxnLst/>
              <a:rect l="l" t="t" r="r" b="b"/>
              <a:pathLst>
                <a:path w="305423" h="281803" extrusionOk="0">
                  <a:moveTo>
                    <a:pt x="0" y="281804"/>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8" name="Google Shape;728;p90"/>
            <p:cNvSpPr/>
            <p:nvPr/>
          </p:nvSpPr>
          <p:spPr>
            <a:xfrm>
              <a:off x="-1765308" y="37180"/>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29" name="Google Shape;729;p90"/>
            <p:cNvSpPr/>
            <p:nvPr/>
          </p:nvSpPr>
          <p:spPr>
            <a:xfrm>
              <a:off x="-1333306" y="28493"/>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0" name="Google Shape;730;p90"/>
            <p:cNvSpPr/>
            <p:nvPr/>
          </p:nvSpPr>
          <p:spPr>
            <a:xfrm>
              <a:off x="-901477" y="19979"/>
              <a:ext cx="363243" cy="335141"/>
            </a:xfrm>
            <a:custGeom>
              <a:avLst/>
              <a:gdLst/>
              <a:ahLst/>
              <a:cxnLst/>
              <a:rect l="l" t="t" r="r" b="b"/>
              <a:pathLst>
                <a:path w="363243" h="335141" extrusionOk="0">
                  <a:moveTo>
                    <a:pt x="0" y="335141"/>
                  </a:moveTo>
                  <a:lnTo>
                    <a:pt x="363244"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1" name="Google Shape;731;p90"/>
            <p:cNvSpPr/>
            <p:nvPr/>
          </p:nvSpPr>
          <p:spPr>
            <a:xfrm>
              <a:off x="-3490541" y="480907"/>
              <a:ext cx="246387" cy="227249"/>
            </a:xfrm>
            <a:custGeom>
              <a:avLst/>
              <a:gdLst/>
              <a:ahLst/>
              <a:cxnLst/>
              <a:rect l="l" t="t" r="r" b="b"/>
              <a:pathLst>
                <a:path w="246387" h="227249" extrusionOk="0">
                  <a:moveTo>
                    <a:pt x="0" y="227250"/>
                  </a:moveTo>
                  <a:lnTo>
                    <a:pt x="246387"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2" name="Google Shape;732;p90"/>
            <p:cNvSpPr/>
            <p:nvPr/>
          </p:nvSpPr>
          <p:spPr>
            <a:xfrm>
              <a:off x="-3059406" y="471525"/>
              <a:ext cx="266702" cy="246013"/>
            </a:xfrm>
            <a:custGeom>
              <a:avLst/>
              <a:gdLst/>
              <a:ahLst/>
              <a:cxnLst/>
              <a:rect l="l" t="t" r="r" b="b"/>
              <a:pathLst>
                <a:path w="266702" h="246013" extrusionOk="0">
                  <a:moveTo>
                    <a:pt x="0" y="246013"/>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3" name="Google Shape;733;p90"/>
            <p:cNvSpPr/>
            <p:nvPr/>
          </p:nvSpPr>
          <p:spPr>
            <a:xfrm>
              <a:off x="-2627404" y="462838"/>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4" name="Google Shape;734;p90"/>
            <p:cNvSpPr/>
            <p:nvPr/>
          </p:nvSpPr>
          <p:spPr>
            <a:xfrm>
              <a:off x="-2196269" y="453630"/>
              <a:ext cx="305423" cy="281803"/>
            </a:xfrm>
            <a:custGeom>
              <a:avLst/>
              <a:gdLst/>
              <a:ahLst/>
              <a:cxnLst/>
              <a:rect l="l" t="t" r="r" b="b"/>
              <a:pathLst>
                <a:path w="305423" h="281803" extrusionOk="0">
                  <a:moveTo>
                    <a:pt x="0" y="281804"/>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5" name="Google Shape;735;p90"/>
            <p:cNvSpPr/>
            <p:nvPr/>
          </p:nvSpPr>
          <p:spPr>
            <a:xfrm>
              <a:off x="-1765308" y="444248"/>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6" name="Google Shape;736;p90"/>
            <p:cNvSpPr/>
            <p:nvPr/>
          </p:nvSpPr>
          <p:spPr>
            <a:xfrm>
              <a:off x="-1333306" y="435562"/>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7" name="Google Shape;737;p90"/>
            <p:cNvSpPr/>
            <p:nvPr/>
          </p:nvSpPr>
          <p:spPr>
            <a:xfrm>
              <a:off x="-901477" y="427048"/>
              <a:ext cx="363243" cy="334967"/>
            </a:xfrm>
            <a:custGeom>
              <a:avLst/>
              <a:gdLst/>
              <a:ahLst/>
              <a:cxnLst/>
              <a:rect l="l" t="t" r="r" b="b"/>
              <a:pathLst>
                <a:path w="363243" h="334967" extrusionOk="0">
                  <a:moveTo>
                    <a:pt x="0" y="334968"/>
                  </a:moveTo>
                  <a:lnTo>
                    <a:pt x="363244"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8" name="Google Shape;738;p90"/>
            <p:cNvSpPr/>
            <p:nvPr/>
          </p:nvSpPr>
          <p:spPr>
            <a:xfrm>
              <a:off x="-3490541" y="887976"/>
              <a:ext cx="246387" cy="227249"/>
            </a:xfrm>
            <a:custGeom>
              <a:avLst/>
              <a:gdLst/>
              <a:ahLst/>
              <a:cxnLst/>
              <a:rect l="l" t="t" r="r" b="b"/>
              <a:pathLst>
                <a:path w="246387" h="227249" extrusionOk="0">
                  <a:moveTo>
                    <a:pt x="0" y="227250"/>
                  </a:moveTo>
                  <a:lnTo>
                    <a:pt x="246387"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39" name="Google Shape;739;p90"/>
            <p:cNvSpPr/>
            <p:nvPr/>
          </p:nvSpPr>
          <p:spPr>
            <a:xfrm>
              <a:off x="-3059406" y="878594"/>
              <a:ext cx="266702" cy="246013"/>
            </a:xfrm>
            <a:custGeom>
              <a:avLst/>
              <a:gdLst/>
              <a:ahLst/>
              <a:cxnLst/>
              <a:rect l="l" t="t" r="r" b="b"/>
              <a:pathLst>
                <a:path w="266702" h="246013" extrusionOk="0">
                  <a:moveTo>
                    <a:pt x="0" y="246014"/>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0" name="Google Shape;740;p90"/>
            <p:cNvSpPr/>
            <p:nvPr/>
          </p:nvSpPr>
          <p:spPr>
            <a:xfrm>
              <a:off x="-2627404" y="869907"/>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1" name="Google Shape;741;p90"/>
            <p:cNvSpPr/>
            <p:nvPr/>
          </p:nvSpPr>
          <p:spPr>
            <a:xfrm>
              <a:off x="-2196269" y="860699"/>
              <a:ext cx="305423" cy="281803"/>
            </a:xfrm>
            <a:custGeom>
              <a:avLst/>
              <a:gdLst/>
              <a:ahLst/>
              <a:cxnLst/>
              <a:rect l="l" t="t" r="r" b="b"/>
              <a:pathLst>
                <a:path w="305423" h="281803" extrusionOk="0">
                  <a:moveTo>
                    <a:pt x="0" y="281804"/>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2" name="Google Shape;742;p90"/>
            <p:cNvSpPr/>
            <p:nvPr/>
          </p:nvSpPr>
          <p:spPr>
            <a:xfrm>
              <a:off x="-1765308" y="851317"/>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3" name="Google Shape;743;p90"/>
            <p:cNvSpPr/>
            <p:nvPr/>
          </p:nvSpPr>
          <p:spPr>
            <a:xfrm>
              <a:off x="-1333306" y="842630"/>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4" name="Google Shape;744;p90"/>
            <p:cNvSpPr/>
            <p:nvPr/>
          </p:nvSpPr>
          <p:spPr>
            <a:xfrm>
              <a:off x="-901477" y="833944"/>
              <a:ext cx="363243" cy="335141"/>
            </a:xfrm>
            <a:custGeom>
              <a:avLst/>
              <a:gdLst/>
              <a:ahLst/>
              <a:cxnLst/>
              <a:rect l="l" t="t" r="r" b="b"/>
              <a:pathLst>
                <a:path w="363243" h="335141" extrusionOk="0">
                  <a:moveTo>
                    <a:pt x="0" y="335141"/>
                  </a:moveTo>
                  <a:lnTo>
                    <a:pt x="363244"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5" name="Google Shape;745;p90"/>
            <p:cNvSpPr/>
            <p:nvPr/>
          </p:nvSpPr>
          <p:spPr>
            <a:xfrm>
              <a:off x="-3490541" y="1295045"/>
              <a:ext cx="246387" cy="227249"/>
            </a:xfrm>
            <a:custGeom>
              <a:avLst/>
              <a:gdLst/>
              <a:ahLst/>
              <a:cxnLst/>
              <a:rect l="l" t="t" r="r" b="b"/>
              <a:pathLst>
                <a:path w="246387" h="227249" extrusionOk="0">
                  <a:moveTo>
                    <a:pt x="0" y="227250"/>
                  </a:moveTo>
                  <a:lnTo>
                    <a:pt x="246387"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6" name="Google Shape;746;p90"/>
            <p:cNvSpPr/>
            <p:nvPr/>
          </p:nvSpPr>
          <p:spPr>
            <a:xfrm>
              <a:off x="-3059406" y="1285663"/>
              <a:ext cx="266702" cy="245839"/>
            </a:xfrm>
            <a:custGeom>
              <a:avLst/>
              <a:gdLst/>
              <a:ahLst/>
              <a:cxnLst/>
              <a:rect l="l" t="t" r="r" b="b"/>
              <a:pathLst>
                <a:path w="266702" h="245839" extrusionOk="0">
                  <a:moveTo>
                    <a:pt x="0" y="245840"/>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7" name="Google Shape;747;p90"/>
            <p:cNvSpPr/>
            <p:nvPr/>
          </p:nvSpPr>
          <p:spPr>
            <a:xfrm>
              <a:off x="-2627404" y="1276976"/>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8" name="Google Shape;748;p90"/>
            <p:cNvSpPr/>
            <p:nvPr/>
          </p:nvSpPr>
          <p:spPr>
            <a:xfrm>
              <a:off x="-2196269" y="1267594"/>
              <a:ext cx="305423" cy="281977"/>
            </a:xfrm>
            <a:custGeom>
              <a:avLst/>
              <a:gdLst/>
              <a:ahLst/>
              <a:cxnLst/>
              <a:rect l="l" t="t" r="r" b="b"/>
              <a:pathLst>
                <a:path w="305423" h="281977" extrusionOk="0">
                  <a:moveTo>
                    <a:pt x="0" y="281977"/>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49" name="Google Shape;749;p90"/>
            <p:cNvSpPr/>
            <p:nvPr/>
          </p:nvSpPr>
          <p:spPr>
            <a:xfrm>
              <a:off x="-1765308" y="1258386"/>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0" name="Google Shape;750;p90"/>
            <p:cNvSpPr/>
            <p:nvPr/>
          </p:nvSpPr>
          <p:spPr>
            <a:xfrm>
              <a:off x="-1333306" y="1249699"/>
              <a:ext cx="344490" cy="317767"/>
            </a:xfrm>
            <a:custGeom>
              <a:avLst/>
              <a:gdLst/>
              <a:ahLst/>
              <a:cxnLst/>
              <a:rect l="l" t="t" r="r" b="b"/>
              <a:pathLst>
                <a:path w="344490" h="317767" extrusionOk="0">
                  <a:moveTo>
                    <a:pt x="0" y="317767"/>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1" name="Google Shape;751;p90"/>
            <p:cNvSpPr/>
            <p:nvPr/>
          </p:nvSpPr>
          <p:spPr>
            <a:xfrm>
              <a:off x="-901477" y="1241012"/>
              <a:ext cx="363243" cy="335141"/>
            </a:xfrm>
            <a:custGeom>
              <a:avLst/>
              <a:gdLst/>
              <a:ahLst/>
              <a:cxnLst/>
              <a:rect l="l" t="t" r="r" b="b"/>
              <a:pathLst>
                <a:path w="363243" h="335141" extrusionOk="0">
                  <a:moveTo>
                    <a:pt x="0" y="335141"/>
                  </a:moveTo>
                  <a:lnTo>
                    <a:pt x="363244"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2" name="Google Shape;752;p90"/>
            <p:cNvSpPr/>
            <p:nvPr/>
          </p:nvSpPr>
          <p:spPr>
            <a:xfrm>
              <a:off x="-3492277" y="1704373"/>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3" name="Google Shape;753;p90"/>
            <p:cNvSpPr/>
            <p:nvPr/>
          </p:nvSpPr>
          <p:spPr>
            <a:xfrm>
              <a:off x="-3061316" y="1694991"/>
              <a:ext cx="266702" cy="246013"/>
            </a:xfrm>
            <a:custGeom>
              <a:avLst/>
              <a:gdLst/>
              <a:ahLst/>
              <a:cxnLst/>
              <a:rect l="l" t="t" r="r" b="b"/>
              <a:pathLst>
                <a:path w="266702" h="246013" extrusionOk="0">
                  <a:moveTo>
                    <a:pt x="0" y="246014"/>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4" name="Google Shape;754;p90"/>
            <p:cNvSpPr/>
            <p:nvPr/>
          </p:nvSpPr>
          <p:spPr>
            <a:xfrm>
              <a:off x="-2629314" y="1686478"/>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5" name="Google Shape;755;p90"/>
            <p:cNvSpPr/>
            <p:nvPr/>
          </p:nvSpPr>
          <p:spPr>
            <a:xfrm>
              <a:off x="-2198179" y="1677096"/>
              <a:ext cx="305423" cy="281803"/>
            </a:xfrm>
            <a:custGeom>
              <a:avLst/>
              <a:gdLst/>
              <a:ahLst/>
              <a:cxnLst/>
              <a:rect l="l" t="t" r="r" b="b"/>
              <a:pathLst>
                <a:path w="305423" h="281803" extrusionOk="0">
                  <a:moveTo>
                    <a:pt x="0" y="281804"/>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6" name="Google Shape;756;p90"/>
            <p:cNvSpPr/>
            <p:nvPr/>
          </p:nvSpPr>
          <p:spPr>
            <a:xfrm>
              <a:off x="-1767218" y="1667714"/>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7" name="Google Shape;757;p90"/>
            <p:cNvSpPr/>
            <p:nvPr/>
          </p:nvSpPr>
          <p:spPr>
            <a:xfrm>
              <a:off x="-1335216" y="1659027"/>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8" name="Google Shape;758;p90"/>
            <p:cNvSpPr/>
            <p:nvPr/>
          </p:nvSpPr>
          <p:spPr>
            <a:xfrm>
              <a:off x="-903387" y="1650514"/>
              <a:ext cx="363243" cy="334967"/>
            </a:xfrm>
            <a:custGeom>
              <a:avLst/>
              <a:gdLst/>
              <a:ahLst/>
              <a:cxnLst/>
              <a:rect l="l" t="t" r="r" b="b"/>
              <a:pathLst>
                <a:path w="363243" h="334967" extrusionOk="0">
                  <a:moveTo>
                    <a:pt x="0" y="334968"/>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59" name="Google Shape;759;p90"/>
            <p:cNvSpPr/>
            <p:nvPr/>
          </p:nvSpPr>
          <p:spPr>
            <a:xfrm>
              <a:off x="-3492277" y="2111442"/>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0" name="Google Shape;760;p90"/>
            <p:cNvSpPr/>
            <p:nvPr/>
          </p:nvSpPr>
          <p:spPr>
            <a:xfrm>
              <a:off x="-3061316" y="2102060"/>
              <a:ext cx="266702" cy="246013"/>
            </a:xfrm>
            <a:custGeom>
              <a:avLst/>
              <a:gdLst/>
              <a:ahLst/>
              <a:cxnLst/>
              <a:rect l="l" t="t" r="r" b="b"/>
              <a:pathLst>
                <a:path w="266702" h="246013" extrusionOk="0">
                  <a:moveTo>
                    <a:pt x="0" y="246013"/>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1" name="Google Shape;761;p90"/>
            <p:cNvSpPr/>
            <p:nvPr/>
          </p:nvSpPr>
          <p:spPr>
            <a:xfrm>
              <a:off x="-2629314" y="2093373"/>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2" name="Google Shape;762;p90"/>
            <p:cNvSpPr/>
            <p:nvPr/>
          </p:nvSpPr>
          <p:spPr>
            <a:xfrm>
              <a:off x="-2198179" y="2084165"/>
              <a:ext cx="305423" cy="281803"/>
            </a:xfrm>
            <a:custGeom>
              <a:avLst/>
              <a:gdLst/>
              <a:ahLst/>
              <a:cxnLst/>
              <a:rect l="l" t="t" r="r" b="b"/>
              <a:pathLst>
                <a:path w="305423" h="281803" extrusionOk="0">
                  <a:moveTo>
                    <a:pt x="0" y="281803"/>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3" name="Google Shape;763;p90"/>
            <p:cNvSpPr/>
            <p:nvPr/>
          </p:nvSpPr>
          <p:spPr>
            <a:xfrm>
              <a:off x="-1767218" y="2074783"/>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4" name="Google Shape;764;p90"/>
            <p:cNvSpPr/>
            <p:nvPr/>
          </p:nvSpPr>
          <p:spPr>
            <a:xfrm>
              <a:off x="-1335216" y="2066096"/>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5" name="Google Shape;765;p90"/>
            <p:cNvSpPr/>
            <p:nvPr/>
          </p:nvSpPr>
          <p:spPr>
            <a:xfrm>
              <a:off x="-903387" y="2057409"/>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6" name="Google Shape;766;p90"/>
            <p:cNvSpPr/>
            <p:nvPr/>
          </p:nvSpPr>
          <p:spPr>
            <a:xfrm>
              <a:off x="-3492277" y="2518510"/>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7" name="Google Shape;767;p90"/>
            <p:cNvSpPr/>
            <p:nvPr/>
          </p:nvSpPr>
          <p:spPr>
            <a:xfrm>
              <a:off x="-3061316" y="2509129"/>
              <a:ext cx="266702" cy="246013"/>
            </a:xfrm>
            <a:custGeom>
              <a:avLst/>
              <a:gdLst/>
              <a:ahLst/>
              <a:cxnLst/>
              <a:rect l="l" t="t" r="r" b="b"/>
              <a:pathLst>
                <a:path w="266702" h="246013" extrusionOk="0">
                  <a:moveTo>
                    <a:pt x="0" y="246014"/>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8" name="Google Shape;768;p90"/>
            <p:cNvSpPr/>
            <p:nvPr/>
          </p:nvSpPr>
          <p:spPr>
            <a:xfrm>
              <a:off x="-2629314" y="2500442"/>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69" name="Google Shape;769;p90"/>
            <p:cNvSpPr/>
            <p:nvPr/>
          </p:nvSpPr>
          <p:spPr>
            <a:xfrm>
              <a:off x="-2198179" y="2491060"/>
              <a:ext cx="305423" cy="281977"/>
            </a:xfrm>
            <a:custGeom>
              <a:avLst/>
              <a:gdLst/>
              <a:ahLst/>
              <a:cxnLst/>
              <a:rect l="l" t="t" r="r" b="b"/>
              <a:pathLst>
                <a:path w="305423" h="281977" extrusionOk="0">
                  <a:moveTo>
                    <a:pt x="0" y="281977"/>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0" name="Google Shape;770;p90"/>
            <p:cNvSpPr/>
            <p:nvPr/>
          </p:nvSpPr>
          <p:spPr>
            <a:xfrm>
              <a:off x="-1767218" y="2481852"/>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1" name="Google Shape;771;p90"/>
            <p:cNvSpPr/>
            <p:nvPr/>
          </p:nvSpPr>
          <p:spPr>
            <a:xfrm>
              <a:off x="-1335216" y="2473165"/>
              <a:ext cx="344490" cy="317767"/>
            </a:xfrm>
            <a:custGeom>
              <a:avLst/>
              <a:gdLst/>
              <a:ahLst/>
              <a:cxnLst/>
              <a:rect l="l" t="t" r="r" b="b"/>
              <a:pathLst>
                <a:path w="344490" h="317767" extrusionOk="0">
                  <a:moveTo>
                    <a:pt x="0" y="317767"/>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2" name="Google Shape;772;p90"/>
            <p:cNvSpPr/>
            <p:nvPr/>
          </p:nvSpPr>
          <p:spPr>
            <a:xfrm>
              <a:off x="-903387" y="2464478"/>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3" name="Google Shape;773;p90"/>
            <p:cNvSpPr/>
            <p:nvPr/>
          </p:nvSpPr>
          <p:spPr>
            <a:xfrm>
              <a:off x="-3492277" y="2925579"/>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4" name="Google Shape;774;p90"/>
            <p:cNvSpPr/>
            <p:nvPr/>
          </p:nvSpPr>
          <p:spPr>
            <a:xfrm>
              <a:off x="-3061316" y="2916197"/>
              <a:ext cx="266702" cy="245839"/>
            </a:xfrm>
            <a:custGeom>
              <a:avLst/>
              <a:gdLst/>
              <a:ahLst/>
              <a:cxnLst/>
              <a:rect l="l" t="t" r="r" b="b"/>
              <a:pathLst>
                <a:path w="266702" h="245839" extrusionOk="0">
                  <a:moveTo>
                    <a:pt x="0" y="245840"/>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5" name="Google Shape;775;p90"/>
            <p:cNvSpPr/>
            <p:nvPr/>
          </p:nvSpPr>
          <p:spPr>
            <a:xfrm>
              <a:off x="-2629314" y="2907511"/>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6" name="Google Shape;776;p90"/>
            <p:cNvSpPr/>
            <p:nvPr/>
          </p:nvSpPr>
          <p:spPr>
            <a:xfrm>
              <a:off x="-2198179" y="2898129"/>
              <a:ext cx="305423" cy="281977"/>
            </a:xfrm>
            <a:custGeom>
              <a:avLst/>
              <a:gdLst/>
              <a:ahLst/>
              <a:cxnLst/>
              <a:rect l="l" t="t" r="r" b="b"/>
              <a:pathLst>
                <a:path w="305423" h="281977" extrusionOk="0">
                  <a:moveTo>
                    <a:pt x="0" y="281977"/>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7" name="Google Shape;777;p90"/>
            <p:cNvSpPr/>
            <p:nvPr/>
          </p:nvSpPr>
          <p:spPr>
            <a:xfrm>
              <a:off x="-1767218" y="2888747"/>
              <a:ext cx="325911" cy="300741"/>
            </a:xfrm>
            <a:custGeom>
              <a:avLst/>
              <a:gdLst/>
              <a:ahLst/>
              <a:cxnLst/>
              <a:rect l="l" t="t" r="r" b="b"/>
              <a:pathLst>
                <a:path w="325911" h="300741" extrusionOk="0">
                  <a:moveTo>
                    <a:pt x="0" y="300741"/>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8" name="Google Shape;778;p90"/>
            <p:cNvSpPr/>
            <p:nvPr/>
          </p:nvSpPr>
          <p:spPr>
            <a:xfrm>
              <a:off x="-1335216" y="2880234"/>
              <a:ext cx="344490" cy="317767"/>
            </a:xfrm>
            <a:custGeom>
              <a:avLst/>
              <a:gdLst/>
              <a:ahLst/>
              <a:cxnLst/>
              <a:rect l="l" t="t" r="r" b="b"/>
              <a:pathLst>
                <a:path w="344490" h="317767" extrusionOk="0">
                  <a:moveTo>
                    <a:pt x="0" y="317768"/>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79" name="Google Shape;779;p90"/>
            <p:cNvSpPr/>
            <p:nvPr/>
          </p:nvSpPr>
          <p:spPr>
            <a:xfrm>
              <a:off x="-903387" y="2871547"/>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0" name="Google Shape;780;p90"/>
            <p:cNvSpPr/>
            <p:nvPr/>
          </p:nvSpPr>
          <p:spPr>
            <a:xfrm>
              <a:off x="-3492277" y="3332475"/>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1" name="Google Shape;781;p90"/>
            <p:cNvSpPr/>
            <p:nvPr/>
          </p:nvSpPr>
          <p:spPr>
            <a:xfrm>
              <a:off x="-3061316" y="3323266"/>
              <a:ext cx="266702" cy="245839"/>
            </a:xfrm>
            <a:custGeom>
              <a:avLst/>
              <a:gdLst/>
              <a:ahLst/>
              <a:cxnLst/>
              <a:rect l="l" t="t" r="r" b="b"/>
              <a:pathLst>
                <a:path w="266702" h="245839" extrusionOk="0">
                  <a:moveTo>
                    <a:pt x="0" y="245840"/>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2" name="Google Shape;782;p90"/>
            <p:cNvSpPr/>
            <p:nvPr/>
          </p:nvSpPr>
          <p:spPr>
            <a:xfrm>
              <a:off x="-2629314" y="3314580"/>
              <a:ext cx="285281" cy="263213"/>
            </a:xfrm>
            <a:custGeom>
              <a:avLst/>
              <a:gdLst/>
              <a:ahLst/>
              <a:cxnLst/>
              <a:rect l="l" t="t" r="r" b="b"/>
              <a:pathLst>
                <a:path w="285281" h="263213" extrusionOk="0">
                  <a:moveTo>
                    <a:pt x="0" y="263213"/>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3" name="Google Shape;783;p90"/>
            <p:cNvSpPr/>
            <p:nvPr/>
          </p:nvSpPr>
          <p:spPr>
            <a:xfrm>
              <a:off x="-2198179" y="3305198"/>
              <a:ext cx="305423" cy="281977"/>
            </a:xfrm>
            <a:custGeom>
              <a:avLst/>
              <a:gdLst/>
              <a:ahLst/>
              <a:cxnLst/>
              <a:rect l="l" t="t" r="r" b="b"/>
              <a:pathLst>
                <a:path w="305423" h="281977" extrusionOk="0">
                  <a:moveTo>
                    <a:pt x="0" y="281977"/>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4" name="Google Shape;784;p90"/>
            <p:cNvSpPr/>
            <p:nvPr/>
          </p:nvSpPr>
          <p:spPr>
            <a:xfrm>
              <a:off x="-1767218" y="3295816"/>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5" name="Google Shape;785;p90"/>
            <p:cNvSpPr/>
            <p:nvPr/>
          </p:nvSpPr>
          <p:spPr>
            <a:xfrm>
              <a:off x="-1335216" y="3287303"/>
              <a:ext cx="344490" cy="317767"/>
            </a:xfrm>
            <a:custGeom>
              <a:avLst/>
              <a:gdLst/>
              <a:ahLst/>
              <a:cxnLst/>
              <a:rect l="l" t="t" r="r" b="b"/>
              <a:pathLst>
                <a:path w="344490" h="317767" extrusionOk="0">
                  <a:moveTo>
                    <a:pt x="0" y="317767"/>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6" name="Google Shape;786;p90"/>
            <p:cNvSpPr/>
            <p:nvPr/>
          </p:nvSpPr>
          <p:spPr>
            <a:xfrm>
              <a:off x="-903387" y="3278616"/>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7" name="Google Shape;787;p90"/>
            <p:cNvSpPr/>
            <p:nvPr/>
          </p:nvSpPr>
          <p:spPr>
            <a:xfrm>
              <a:off x="-3492277" y="3739543"/>
              <a:ext cx="246213" cy="227249"/>
            </a:xfrm>
            <a:custGeom>
              <a:avLst/>
              <a:gdLst/>
              <a:ahLst/>
              <a:cxnLst/>
              <a:rect l="l" t="t" r="r" b="b"/>
              <a:pathLst>
                <a:path w="246213" h="227249" extrusionOk="0">
                  <a:moveTo>
                    <a:pt x="0" y="227250"/>
                  </a:moveTo>
                  <a:lnTo>
                    <a:pt x="246214" y="0"/>
                  </a:lnTo>
                </a:path>
              </a:pathLst>
            </a:custGeom>
            <a:noFill/>
            <a:ln w="368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8" name="Google Shape;788;p90"/>
            <p:cNvSpPr/>
            <p:nvPr/>
          </p:nvSpPr>
          <p:spPr>
            <a:xfrm>
              <a:off x="-3061316" y="3730162"/>
              <a:ext cx="266702" cy="246013"/>
            </a:xfrm>
            <a:custGeom>
              <a:avLst/>
              <a:gdLst/>
              <a:ahLst/>
              <a:cxnLst/>
              <a:rect l="l" t="t" r="r" b="b"/>
              <a:pathLst>
                <a:path w="266702" h="246013" extrusionOk="0">
                  <a:moveTo>
                    <a:pt x="0" y="246014"/>
                  </a:moveTo>
                  <a:lnTo>
                    <a:pt x="266703" y="0"/>
                  </a:lnTo>
                </a:path>
              </a:pathLst>
            </a:custGeom>
            <a:noFill/>
            <a:ln w="397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89" name="Google Shape;789;p90"/>
            <p:cNvSpPr/>
            <p:nvPr/>
          </p:nvSpPr>
          <p:spPr>
            <a:xfrm>
              <a:off x="-2629314" y="3721648"/>
              <a:ext cx="285281" cy="263213"/>
            </a:xfrm>
            <a:custGeom>
              <a:avLst/>
              <a:gdLst/>
              <a:ahLst/>
              <a:cxnLst/>
              <a:rect l="l" t="t" r="r" b="b"/>
              <a:pathLst>
                <a:path w="285281" h="263213" extrusionOk="0">
                  <a:moveTo>
                    <a:pt x="0" y="263214"/>
                  </a:moveTo>
                  <a:lnTo>
                    <a:pt x="285281" y="0"/>
                  </a:lnTo>
                </a:path>
              </a:pathLst>
            </a:custGeom>
            <a:noFill/>
            <a:ln w="4252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90" name="Google Shape;790;p90"/>
            <p:cNvSpPr/>
            <p:nvPr/>
          </p:nvSpPr>
          <p:spPr>
            <a:xfrm>
              <a:off x="-2198179" y="3712267"/>
              <a:ext cx="305423" cy="281977"/>
            </a:xfrm>
            <a:custGeom>
              <a:avLst/>
              <a:gdLst/>
              <a:ahLst/>
              <a:cxnLst/>
              <a:rect l="l" t="t" r="r" b="b"/>
              <a:pathLst>
                <a:path w="305423" h="281977" extrusionOk="0">
                  <a:moveTo>
                    <a:pt x="0" y="281977"/>
                  </a:moveTo>
                  <a:lnTo>
                    <a:pt x="305423" y="0"/>
                  </a:lnTo>
                </a:path>
              </a:pathLst>
            </a:custGeom>
            <a:noFill/>
            <a:ln w="454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91" name="Google Shape;791;p90"/>
            <p:cNvSpPr/>
            <p:nvPr/>
          </p:nvSpPr>
          <p:spPr>
            <a:xfrm>
              <a:off x="-1767218" y="3702885"/>
              <a:ext cx="325911" cy="300567"/>
            </a:xfrm>
            <a:custGeom>
              <a:avLst/>
              <a:gdLst/>
              <a:ahLst/>
              <a:cxnLst/>
              <a:rect l="l" t="t" r="r" b="b"/>
              <a:pathLst>
                <a:path w="325911" h="300567" extrusionOk="0">
                  <a:moveTo>
                    <a:pt x="0" y="300567"/>
                  </a:moveTo>
                  <a:lnTo>
                    <a:pt x="325912" y="0"/>
                  </a:lnTo>
                </a:path>
              </a:pathLst>
            </a:custGeom>
            <a:noFill/>
            <a:ln w="4860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92" name="Google Shape;792;p90"/>
            <p:cNvSpPr/>
            <p:nvPr/>
          </p:nvSpPr>
          <p:spPr>
            <a:xfrm>
              <a:off x="-1335216" y="3694198"/>
              <a:ext cx="344490" cy="317941"/>
            </a:xfrm>
            <a:custGeom>
              <a:avLst/>
              <a:gdLst/>
              <a:ahLst/>
              <a:cxnLst/>
              <a:rect l="l" t="t" r="r" b="b"/>
              <a:pathLst>
                <a:path w="344490" h="317941" extrusionOk="0">
                  <a:moveTo>
                    <a:pt x="0" y="317941"/>
                  </a:moveTo>
                  <a:lnTo>
                    <a:pt x="344491" y="0"/>
                  </a:lnTo>
                </a:path>
              </a:pathLst>
            </a:custGeom>
            <a:noFill/>
            <a:ln w="51375"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793" name="Google Shape;793;p90"/>
            <p:cNvSpPr/>
            <p:nvPr/>
          </p:nvSpPr>
          <p:spPr>
            <a:xfrm>
              <a:off x="-903387" y="3685685"/>
              <a:ext cx="363243" cy="335141"/>
            </a:xfrm>
            <a:custGeom>
              <a:avLst/>
              <a:gdLst/>
              <a:ahLst/>
              <a:cxnLst/>
              <a:rect l="l" t="t" r="r" b="b"/>
              <a:pathLst>
                <a:path w="363243" h="335141" extrusionOk="0">
                  <a:moveTo>
                    <a:pt x="0" y="335141"/>
                  </a:moveTo>
                  <a:lnTo>
                    <a:pt x="363243" y="0"/>
                  </a:lnTo>
                </a:path>
              </a:pathLst>
            </a:custGeom>
            <a:noFill/>
            <a:ln w="54150" cap="flat" cmpd="sng">
              <a:solidFill>
                <a:srgbClr val="28282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
        <p:nvSpPr>
          <p:cNvPr id="794" name="Google Shape;794;p90"/>
          <p:cNvSpPr/>
          <p:nvPr/>
        </p:nvSpPr>
        <p:spPr>
          <a:xfrm>
            <a:off x="7796123" y="4518403"/>
            <a:ext cx="1059000" cy="504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795" name="Google Shape;795;p90"/>
          <p:cNvSpPr txBox="1">
            <a:spLocks noGrp="1"/>
          </p:cNvSpPr>
          <p:nvPr>
            <p:ph type="title"/>
          </p:nvPr>
        </p:nvSpPr>
        <p:spPr>
          <a:xfrm>
            <a:off x="342900" y="428625"/>
            <a:ext cx="3531900" cy="958800"/>
          </a:xfrm>
          <a:prstGeom prst="rect">
            <a:avLst/>
          </a:prstGeom>
          <a:noFill/>
          <a:ln>
            <a:noFill/>
          </a:ln>
        </p:spPr>
        <p:txBody>
          <a:bodyPr spcFirstLastPara="1" wrap="square" lIns="67500" tIns="34275" rIns="68575" bIns="34275" anchor="b" anchorCtr="0">
            <a:noAutofit/>
          </a:bodyPr>
          <a:lstStyle>
            <a:lvl1pPr lvl="0" algn="l">
              <a:lnSpc>
                <a:spcPct val="90000"/>
              </a:lnSpc>
              <a:spcBef>
                <a:spcPts val="0"/>
              </a:spcBef>
              <a:spcAft>
                <a:spcPts val="0"/>
              </a:spcAft>
              <a:buClr>
                <a:schemeClr val="dk1"/>
              </a:buClr>
              <a:buSzPts val="27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6" name="Google Shape;796;p90"/>
          <p:cNvSpPr txBox="1">
            <a:spLocks noGrp="1"/>
          </p:cNvSpPr>
          <p:nvPr>
            <p:ph type="body" idx="1"/>
          </p:nvPr>
        </p:nvSpPr>
        <p:spPr>
          <a:xfrm>
            <a:off x="327954" y="1600200"/>
            <a:ext cx="3548400" cy="2909100"/>
          </a:xfrm>
          <a:prstGeom prst="rect">
            <a:avLst/>
          </a:prstGeom>
          <a:noFill/>
          <a:ln>
            <a:noFill/>
          </a:ln>
        </p:spPr>
        <p:txBody>
          <a:bodyPr spcFirstLastPara="1" wrap="square" lIns="67500" tIns="34275" rIns="68575" bIns="34275" anchor="t" anchorCtr="0">
            <a:normAutofit/>
          </a:bodyPr>
          <a:lstStyle>
            <a:lvl1pPr marL="457200" lvl="0" indent="-228600" algn="l">
              <a:lnSpc>
                <a:spcPct val="100000"/>
              </a:lnSpc>
              <a:spcBef>
                <a:spcPts val="0"/>
              </a:spcBef>
              <a:spcAft>
                <a:spcPts val="0"/>
              </a:spcAft>
              <a:buSzPts val="1500"/>
              <a:buNone/>
              <a:defRPr sz="1500">
                <a:latin typeface="Inter"/>
                <a:ea typeface="Inter"/>
                <a:cs typeface="Inter"/>
                <a:sym typeface="Inter"/>
              </a:defRPr>
            </a:lvl1pPr>
            <a:lvl2pPr marL="914400" lvl="1" indent="-317500" algn="l">
              <a:lnSpc>
                <a:spcPct val="100000"/>
              </a:lnSpc>
              <a:spcBef>
                <a:spcPts val="600"/>
              </a:spcBef>
              <a:spcAft>
                <a:spcPts val="0"/>
              </a:spcAft>
              <a:buSzPts val="1400"/>
              <a:buChar char="▪"/>
              <a:defRPr sz="1100">
                <a:latin typeface="Inter"/>
                <a:ea typeface="Inter"/>
                <a:cs typeface="Inter"/>
                <a:sym typeface="Inter"/>
              </a:defRPr>
            </a:lvl2pPr>
            <a:lvl3pPr marL="1371600" lvl="2" indent="-298450" algn="l">
              <a:lnSpc>
                <a:spcPct val="100000"/>
              </a:lnSpc>
              <a:spcBef>
                <a:spcPts val="600"/>
              </a:spcBef>
              <a:spcAft>
                <a:spcPts val="0"/>
              </a:spcAft>
              <a:buSzPts val="1100"/>
              <a:buChar char="▪"/>
              <a:defRPr sz="800">
                <a:latin typeface="Inter"/>
                <a:ea typeface="Inter"/>
                <a:cs typeface="Inter"/>
                <a:sym typeface="Inter"/>
              </a:defRPr>
            </a:lvl3pPr>
            <a:lvl4pPr marL="1828800" lvl="3" indent="-298450" algn="l">
              <a:lnSpc>
                <a:spcPct val="100000"/>
              </a:lnSpc>
              <a:spcBef>
                <a:spcPts val="600"/>
              </a:spcBef>
              <a:spcAft>
                <a:spcPts val="0"/>
              </a:spcAft>
              <a:buSzPts val="1100"/>
              <a:buChar char="▪"/>
              <a:defRPr sz="800">
                <a:latin typeface="Inter"/>
                <a:ea typeface="Inter"/>
                <a:cs typeface="Inter"/>
                <a:sym typeface="Inter"/>
              </a:defRPr>
            </a:lvl4pPr>
            <a:lvl5pPr marL="2286000" lvl="4" indent="-298450" algn="l">
              <a:lnSpc>
                <a:spcPct val="100000"/>
              </a:lnSpc>
              <a:spcBef>
                <a:spcPts val="600"/>
              </a:spcBef>
              <a:spcAft>
                <a:spcPts val="0"/>
              </a:spcAft>
              <a:buSzPts val="1100"/>
              <a:buChar char="▪"/>
              <a:defRPr sz="800">
                <a:latin typeface="Inter"/>
                <a:ea typeface="Inter"/>
                <a:cs typeface="Inter"/>
                <a:sym typeface="Inte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797" name="Google Shape;797;p90"/>
          <p:cNvSpPr txBox="1">
            <a:spLocks noGrp="1"/>
          </p:cNvSpPr>
          <p:nvPr>
            <p:ph type="dt" idx="10"/>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98" name="Google Shape;798;p90"/>
          <p:cNvSpPr txBox="1">
            <a:spLocks noGrp="1"/>
          </p:cNvSpPr>
          <p:nvPr>
            <p:ph type="sldNum" idx="12"/>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pic>
        <p:nvPicPr>
          <p:cNvPr id="799" name="Google Shape;799;p90" descr="A black computer with a black screen&#10;&#10;Description automatically generated"/>
          <p:cNvPicPr preferRelativeResize="0"/>
          <p:nvPr/>
        </p:nvPicPr>
        <p:blipFill rotWithShape="1">
          <a:blip r:embed="rId2">
            <a:alphaModFix/>
          </a:blip>
          <a:srcRect l="782" r="12199"/>
          <a:stretch/>
        </p:blipFill>
        <p:spPr>
          <a:xfrm>
            <a:off x="3938916" y="561745"/>
            <a:ext cx="5205088" cy="3731001"/>
          </a:xfrm>
          <a:prstGeom prst="rect">
            <a:avLst/>
          </a:prstGeom>
          <a:noFill/>
          <a:ln>
            <a:noFill/>
          </a:ln>
        </p:spPr>
      </p:pic>
      <p:sp>
        <p:nvSpPr>
          <p:cNvPr id="800" name="Google Shape;800;p90"/>
          <p:cNvSpPr/>
          <p:nvPr/>
        </p:nvSpPr>
        <p:spPr>
          <a:xfrm>
            <a:off x="4704813" y="978824"/>
            <a:ext cx="4439400" cy="2858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801" name="Google Shape;801;p90"/>
          <p:cNvSpPr>
            <a:spLocks noGrp="1"/>
          </p:cNvSpPr>
          <p:nvPr>
            <p:ph type="pic" idx="2"/>
          </p:nvPr>
        </p:nvSpPr>
        <p:spPr>
          <a:xfrm>
            <a:off x="4704813" y="978824"/>
            <a:ext cx="4439400" cy="2858700"/>
          </a:xfrm>
          <a:prstGeom prst="rect">
            <a:avLst/>
          </a:prstGeom>
          <a:solidFill>
            <a:schemeClr val="lt1"/>
          </a:solidFill>
          <a:ln>
            <a:noFill/>
          </a:ln>
        </p:spPr>
      </p:sp>
      <p:sp>
        <p:nvSpPr>
          <p:cNvPr id="802" name="Google Shape;802;p90"/>
          <p:cNvSpPr txBox="1"/>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00"/>
              <a:buFont typeface="Arial"/>
              <a:buNone/>
            </a:pPr>
            <a:fld id="{00000000-1234-1234-1234-123412341234}" type="slidenum">
              <a:rPr lang="en" sz="100" b="0" i="0" u="none" strike="noStrike" cap="none">
                <a:solidFill>
                  <a:srgbClr val="7F7F7F"/>
                </a:solidFill>
                <a:latin typeface="Inter"/>
                <a:ea typeface="Inter"/>
                <a:cs typeface="Inter"/>
                <a:sym typeface="Inter"/>
              </a:rPr>
              <a:t>‹#›</a:t>
            </a:fld>
            <a:endParaRPr sz="100" b="0" i="0" u="none" strike="noStrike" cap="none">
              <a:solidFill>
                <a:srgbClr val="7F7F7F"/>
              </a:solidFill>
              <a:latin typeface="Inter"/>
              <a:ea typeface="Inter"/>
              <a:cs typeface="Inter"/>
              <a:sym typeface="Inter"/>
            </a:endParaRPr>
          </a:p>
        </p:txBody>
      </p:sp>
      <p:sp>
        <p:nvSpPr>
          <p:cNvPr id="803" name="Google Shape;803;p90"/>
          <p:cNvSpPr txBox="1"/>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00"/>
              <a:buFont typeface="Arial"/>
              <a:buNone/>
            </a:pPr>
            <a:fld id="{00000000-1234-1234-1234-123412341234}" type="slidenum">
              <a:rPr lang="en" sz="100" b="0" i="0" u="none" strike="noStrike" cap="none">
                <a:solidFill>
                  <a:srgbClr val="7F7F7F"/>
                </a:solidFill>
                <a:latin typeface="Inter"/>
                <a:ea typeface="Inter"/>
                <a:cs typeface="Inter"/>
                <a:sym typeface="Inter"/>
              </a:rPr>
              <a:t>‹#›</a:t>
            </a:fld>
            <a:endParaRPr sz="100" b="0" i="0" u="none" strike="noStrike" cap="none">
              <a:solidFill>
                <a:srgbClr val="7F7F7F"/>
              </a:solidFill>
              <a:latin typeface="Inter"/>
              <a:ea typeface="Inter"/>
              <a:cs typeface="Inter"/>
              <a:sym typeface="Inter"/>
            </a:endParaRPr>
          </a:p>
        </p:txBody>
      </p:sp>
      <p:grpSp>
        <p:nvGrpSpPr>
          <p:cNvPr id="804" name="Google Shape;804;p90"/>
          <p:cNvGrpSpPr/>
          <p:nvPr/>
        </p:nvGrpSpPr>
        <p:grpSpPr>
          <a:xfrm>
            <a:off x="7839076" y="4683918"/>
            <a:ext cx="962252" cy="244097"/>
            <a:chOff x="10452101" y="6245224"/>
            <a:chExt cx="1283002" cy="325462"/>
          </a:xfrm>
        </p:grpSpPr>
        <p:sp>
          <p:nvSpPr>
            <p:cNvPr id="805" name="Google Shape;805;p90"/>
            <p:cNvSpPr/>
            <p:nvPr/>
          </p:nvSpPr>
          <p:spPr>
            <a:xfrm>
              <a:off x="10452101" y="6245224"/>
              <a:ext cx="261307" cy="325462"/>
            </a:xfrm>
            <a:custGeom>
              <a:avLst/>
              <a:gdLst/>
              <a:ahLst/>
              <a:cxnLst/>
              <a:rect l="l" t="t" r="r" b="b"/>
              <a:pathLst>
                <a:path w="261307" h="325462" extrusionOk="0">
                  <a:moveTo>
                    <a:pt x="0" y="262270"/>
                  </a:moveTo>
                  <a:lnTo>
                    <a:pt x="64893" y="210337"/>
                  </a:lnTo>
                  <a:cubicBezTo>
                    <a:pt x="83493" y="238467"/>
                    <a:pt x="108155" y="254910"/>
                    <a:pt x="143632" y="254910"/>
                  </a:cubicBezTo>
                  <a:cubicBezTo>
                    <a:pt x="169162" y="254910"/>
                    <a:pt x="183009" y="242795"/>
                    <a:pt x="183009" y="225484"/>
                  </a:cubicBezTo>
                  <a:cubicBezTo>
                    <a:pt x="183009" y="204272"/>
                    <a:pt x="162246" y="199945"/>
                    <a:pt x="117675" y="189125"/>
                  </a:cubicBezTo>
                  <a:cubicBezTo>
                    <a:pt x="71809" y="178733"/>
                    <a:pt x="18173" y="161863"/>
                    <a:pt x="18173" y="96947"/>
                  </a:cubicBezTo>
                  <a:cubicBezTo>
                    <a:pt x="18173" y="41982"/>
                    <a:pt x="66188" y="0"/>
                    <a:pt x="133685" y="0"/>
                  </a:cubicBezTo>
                  <a:cubicBezTo>
                    <a:pt x="191661" y="0"/>
                    <a:pt x="225830" y="19902"/>
                    <a:pt x="259585" y="56261"/>
                  </a:cubicBezTo>
                  <a:lnTo>
                    <a:pt x="199018" y="103439"/>
                  </a:lnTo>
                  <a:cubicBezTo>
                    <a:pt x="184304" y="80063"/>
                    <a:pt x="163541" y="66226"/>
                    <a:pt x="131962" y="66226"/>
                  </a:cubicBezTo>
                  <a:cubicBezTo>
                    <a:pt x="106432" y="66226"/>
                    <a:pt x="94322" y="80077"/>
                    <a:pt x="94322" y="94356"/>
                  </a:cubicBezTo>
                  <a:cubicBezTo>
                    <a:pt x="94322" y="113831"/>
                    <a:pt x="120279" y="117731"/>
                    <a:pt x="158347" y="126814"/>
                  </a:cubicBezTo>
                  <a:cubicBezTo>
                    <a:pt x="205508" y="137633"/>
                    <a:pt x="261307" y="154076"/>
                    <a:pt x="261307" y="222024"/>
                  </a:cubicBezTo>
                  <a:cubicBezTo>
                    <a:pt x="261307" y="281744"/>
                    <a:pt x="210688" y="325463"/>
                    <a:pt x="141042" y="325463"/>
                  </a:cubicBezTo>
                  <a:cubicBezTo>
                    <a:pt x="71396" y="325463"/>
                    <a:pt x="29856" y="298187"/>
                    <a:pt x="0" y="26227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06" name="Google Shape;806;p90"/>
            <p:cNvSpPr/>
            <p:nvPr/>
          </p:nvSpPr>
          <p:spPr>
            <a:xfrm>
              <a:off x="10751916" y="6250420"/>
              <a:ext cx="265192" cy="315939"/>
            </a:xfrm>
            <a:custGeom>
              <a:avLst/>
              <a:gdLst/>
              <a:ahLst/>
              <a:cxnLst/>
              <a:rect l="l" t="t" r="r" b="b"/>
              <a:pathLst>
                <a:path w="265192" h="315939" extrusionOk="0">
                  <a:moveTo>
                    <a:pt x="116807" y="167059"/>
                  </a:moveTo>
                  <a:lnTo>
                    <a:pt x="75708" y="219860"/>
                  </a:lnTo>
                  <a:lnTo>
                    <a:pt x="75708" y="315939"/>
                  </a:lnTo>
                  <a:lnTo>
                    <a:pt x="0" y="315939"/>
                  </a:lnTo>
                  <a:lnTo>
                    <a:pt x="0" y="0"/>
                  </a:lnTo>
                  <a:lnTo>
                    <a:pt x="75708" y="0"/>
                  </a:lnTo>
                  <a:lnTo>
                    <a:pt x="75708" y="128978"/>
                  </a:lnTo>
                  <a:lnTo>
                    <a:pt x="176506" y="0"/>
                  </a:lnTo>
                  <a:lnTo>
                    <a:pt x="264324" y="0"/>
                  </a:lnTo>
                  <a:lnTo>
                    <a:pt x="171739" y="115981"/>
                  </a:lnTo>
                  <a:lnTo>
                    <a:pt x="265192" y="315925"/>
                  </a:lnTo>
                  <a:lnTo>
                    <a:pt x="184717" y="315925"/>
                  </a:lnTo>
                  <a:lnTo>
                    <a:pt x="116793" y="16704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07" name="Google Shape;807;p90"/>
            <p:cNvSpPr/>
            <p:nvPr/>
          </p:nvSpPr>
          <p:spPr>
            <a:xfrm>
              <a:off x="11010619" y="6246092"/>
              <a:ext cx="323182" cy="324580"/>
            </a:xfrm>
            <a:custGeom>
              <a:avLst/>
              <a:gdLst/>
              <a:ahLst/>
              <a:cxnLst/>
              <a:rect l="l" t="t" r="r" b="b"/>
              <a:pathLst>
                <a:path w="323182" h="324580" extrusionOk="0">
                  <a:moveTo>
                    <a:pt x="0" y="162290"/>
                  </a:moveTo>
                  <a:cubicBezTo>
                    <a:pt x="0" y="72703"/>
                    <a:pt x="71382" y="0"/>
                    <a:pt x="161378" y="0"/>
                  </a:cubicBezTo>
                  <a:cubicBezTo>
                    <a:pt x="251373" y="0"/>
                    <a:pt x="323183" y="72703"/>
                    <a:pt x="323183" y="162290"/>
                  </a:cubicBezTo>
                  <a:cubicBezTo>
                    <a:pt x="323183" y="251878"/>
                    <a:pt x="252228" y="324581"/>
                    <a:pt x="161378" y="324581"/>
                  </a:cubicBezTo>
                  <a:cubicBezTo>
                    <a:pt x="70528" y="324581"/>
                    <a:pt x="0" y="252305"/>
                    <a:pt x="0" y="162290"/>
                  </a:cubicBezTo>
                  <a:close/>
                  <a:moveTo>
                    <a:pt x="247461" y="162290"/>
                  </a:moveTo>
                  <a:cubicBezTo>
                    <a:pt x="247461" y="113817"/>
                    <a:pt x="210261" y="73999"/>
                    <a:pt x="161364" y="73999"/>
                  </a:cubicBezTo>
                  <a:cubicBezTo>
                    <a:pt x="112467" y="73999"/>
                    <a:pt x="76135" y="113817"/>
                    <a:pt x="76135" y="162290"/>
                  </a:cubicBezTo>
                  <a:cubicBezTo>
                    <a:pt x="76135" y="210764"/>
                    <a:pt x="112040" y="250141"/>
                    <a:pt x="161364" y="250141"/>
                  </a:cubicBezTo>
                  <a:cubicBezTo>
                    <a:pt x="210688" y="250141"/>
                    <a:pt x="247461" y="210323"/>
                    <a:pt x="247461" y="16229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08" name="Google Shape;808;p90"/>
            <p:cNvSpPr/>
            <p:nvPr/>
          </p:nvSpPr>
          <p:spPr>
            <a:xfrm>
              <a:off x="11395250" y="6359812"/>
              <a:ext cx="71561" cy="104100"/>
            </a:xfrm>
            <a:custGeom>
              <a:avLst/>
              <a:gdLst/>
              <a:ahLst/>
              <a:cxnLst/>
              <a:rect l="l" t="t" r="r" b="b"/>
              <a:pathLst>
                <a:path w="71561" h="104100" extrusionOk="0">
                  <a:moveTo>
                    <a:pt x="0" y="0"/>
                  </a:moveTo>
                  <a:lnTo>
                    <a:pt x="71561" y="0"/>
                  </a:lnTo>
                  <a:lnTo>
                    <a:pt x="71561" y="23389"/>
                  </a:lnTo>
                  <a:lnTo>
                    <a:pt x="24800" y="23389"/>
                  </a:lnTo>
                  <a:lnTo>
                    <a:pt x="24800" y="41927"/>
                  </a:lnTo>
                  <a:lnTo>
                    <a:pt x="71561" y="41927"/>
                  </a:lnTo>
                  <a:lnTo>
                    <a:pt x="71561" y="64889"/>
                  </a:lnTo>
                  <a:lnTo>
                    <a:pt x="24800" y="64889"/>
                  </a:lnTo>
                  <a:lnTo>
                    <a:pt x="24800" y="104100"/>
                  </a:lnTo>
                  <a:lnTo>
                    <a:pt x="0" y="104100"/>
                  </a:ln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09" name="Google Shape;809;p90"/>
            <p:cNvSpPr/>
            <p:nvPr/>
          </p:nvSpPr>
          <p:spPr>
            <a:xfrm>
              <a:off x="11473934" y="6359812"/>
              <a:ext cx="93247" cy="104100"/>
            </a:xfrm>
            <a:custGeom>
              <a:avLst/>
              <a:gdLst/>
              <a:ahLst/>
              <a:cxnLst/>
              <a:rect l="l" t="t" r="r" b="b"/>
              <a:pathLst>
                <a:path w="93247" h="104100" extrusionOk="0">
                  <a:moveTo>
                    <a:pt x="34072" y="60464"/>
                  </a:moveTo>
                  <a:lnTo>
                    <a:pt x="0" y="0"/>
                  </a:lnTo>
                  <a:lnTo>
                    <a:pt x="26949" y="0"/>
                  </a:lnTo>
                  <a:lnTo>
                    <a:pt x="46913" y="37365"/>
                  </a:lnTo>
                  <a:lnTo>
                    <a:pt x="66450" y="0"/>
                  </a:lnTo>
                  <a:lnTo>
                    <a:pt x="93247" y="0"/>
                  </a:lnTo>
                  <a:lnTo>
                    <a:pt x="59037" y="60892"/>
                  </a:lnTo>
                  <a:lnTo>
                    <a:pt x="59037" y="104100"/>
                  </a:lnTo>
                  <a:lnTo>
                    <a:pt x="34086" y="104100"/>
                  </a:lnTo>
                  <a:lnTo>
                    <a:pt x="34086" y="6046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10" name="Google Shape;810;p90"/>
            <p:cNvSpPr/>
            <p:nvPr/>
          </p:nvSpPr>
          <p:spPr>
            <a:xfrm>
              <a:off x="11566878" y="6358393"/>
              <a:ext cx="78270" cy="105519"/>
            </a:xfrm>
            <a:custGeom>
              <a:avLst/>
              <a:gdLst/>
              <a:ahLst/>
              <a:cxnLst/>
              <a:rect l="l" t="t" r="r" b="b"/>
              <a:pathLst>
                <a:path w="78270" h="105519" extrusionOk="0">
                  <a:moveTo>
                    <a:pt x="2425" y="86844"/>
                  </a:moveTo>
                  <a:cubicBezTo>
                    <a:pt x="2425" y="66170"/>
                    <a:pt x="18820" y="56178"/>
                    <a:pt x="33080" y="48487"/>
                  </a:cubicBezTo>
                  <a:cubicBezTo>
                    <a:pt x="44626" y="42354"/>
                    <a:pt x="53609" y="38081"/>
                    <a:pt x="53609" y="30804"/>
                  </a:cubicBezTo>
                  <a:cubicBezTo>
                    <a:pt x="53609" y="24960"/>
                    <a:pt x="49613" y="21391"/>
                    <a:pt x="41636" y="21391"/>
                  </a:cubicBezTo>
                  <a:cubicBezTo>
                    <a:pt x="32088" y="21391"/>
                    <a:pt x="25103" y="27813"/>
                    <a:pt x="22389" y="35656"/>
                  </a:cubicBezTo>
                  <a:lnTo>
                    <a:pt x="0" y="25098"/>
                  </a:lnTo>
                  <a:cubicBezTo>
                    <a:pt x="7839" y="9841"/>
                    <a:pt x="22664" y="0"/>
                    <a:pt x="42201" y="0"/>
                  </a:cubicBezTo>
                  <a:cubicBezTo>
                    <a:pt x="65444" y="0"/>
                    <a:pt x="78271" y="13259"/>
                    <a:pt x="78271" y="30942"/>
                  </a:cubicBezTo>
                  <a:cubicBezTo>
                    <a:pt x="78271" y="48625"/>
                    <a:pt x="64011" y="56467"/>
                    <a:pt x="50619" y="63593"/>
                  </a:cubicBezTo>
                  <a:cubicBezTo>
                    <a:pt x="39928" y="69299"/>
                    <a:pt x="30090" y="74288"/>
                    <a:pt x="28671" y="82269"/>
                  </a:cubicBezTo>
                  <a:lnTo>
                    <a:pt x="77430" y="82269"/>
                  </a:lnTo>
                  <a:lnTo>
                    <a:pt x="77430" y="105520"/>
                  </a:lnTo>
                  <a:lnTo>
                    <a:pt x="2452" y="105520"/>
                  </a:lnTo>
                  <a:lnTo>
                    <a:pt x="2452" y="8684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11" name="Google Shape;811;p90"/>
            <p:cNvSpPr/>
            <p:nvPr/>
          </p:nvSpPr>
          <p:spPr>
            <a:xfrm>
              <a:off x="11658390" y="6359964"/>
              <a:ext cx="76713" cy="105381"/>
            </a:xfrm>
            <a:custGeom>
              <a:avLst/>
              <a:gdLst/>
              <a:ahLst/>
              <a:cxnLst/>
              <a:rect l="l" t="t" r="r" b="b"/>
              <a:pathLst>
                <a:path w="76713" h="105381" extrusionOk="0">
                  <a:moveTo>
                    <a:pt x="0" y="86128"/>
                  </a:moveTo>
                  <a:lnTo>
                    <a:pt x="24662" y="72869"/>
                  </a:lnTo>
                  <a:cubicBezTo>
                    <a:pt x="26798" y="78437"/>
                    <a:pt x="31785" y="82572"/>
                    <a:pt x="38922" y="82572"/>
                  </a:cubicBezTo>
                  <a:cubicBezTo>
                    <a:pt x="46059" y="82572"/>
                    <a:pt x="51749" y="76438"/>
                    <a:pt x="51749" y="68886"/>
                  </a:cubicBezTo>
                  <a:cubicBezTo>
                    <a:pt x="51749" y="61333"/>
                    <a:pt x="47188" y="55337"/>
                    <a:pt x="38206" y="55337"/>
                  </a:cubicBezTo>
                  <a:cubicBezTo>
                    <a:pt x="31785" y="55337"/>
                    <a:pt x="27376" y="59472"/>
                    <a:pt x="24951" y="63607"/>
                  </a:cubicBezTo>
                  <a:lnTo>
                    <a:pt x="1571" y="55048"/>
                  </a:lnTo>
                  <a:lnTo>
                    <a:pt x="10416" y="0"/>
                  </a:lnTo>
                  <a:lnTo>
                    <a:pt x="70004" y="0"/>
                  </a:lnTo>
                  <a:lnTo>
                    <a:pt x="70004" y="22824"/>
                  </a:lnTo>
                  <a:lnTo>
                    <a:pt x="28809" y="22824"/>
                  </a:lnTo>
                  <a:lnTo>
                    <a:pt x="25957" y="38646"/>
                  </a:lnTo>
                  <a:cubicBezTo>
                    <a:pt x="29953" y="35366"/>
                    <a:pt x="35505" y="33078"/>
                    <a:pt x="42780" y="33078"/>
                  </a:cubicBezTo>
                  <a:cubicBezTo>
                    <a:pt x="63446" y="33078"/>
                    <a:pt x="76714" y="46627"/>
                    <a:pt x="76714" y="69726"/>
                  </a:cubicBezTo>
                  <a:cubicBezTo>
                    <a:pt x="76714" y="90262"/>
                    <a:pt x="62027" y="105382"/>
                    <a:pt x="38936" y="105382"/>
                  </a:cubicBezTo>
                  <a:cubicBezTo>
                    <a:pt x="20832" y="105382"/>
                    <a:pt x="8570" y="98394"/>
                    <a:pt x="14" y="8612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12" name="Google Shape;812;p90"/>
            <p:cNvSpPr/>
            <p:nvPr/>
          </p:nvSpPr>
          <p:spPr>
            <a:xfrm>
              <a:off x="11394107" y="6259833"/>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13" name="Google Shape;813;p90"/>
            <p:cNvSpPr/>
            <p:nvPr/>
          </p:nvSpPr>
          <p:spPr>
            <a:xfrm>
              <a:off x="11394107" y="6545450"/>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
        <p:nvSpPr>
          <p:cNvPr id="814" name="Google Shape;814;p90"/>
          <p:cNvSpPr txBox="1">
            <a:spLocks noGrp="1"/>
          </p:cNvSpPr>
          <p:nvPr>
            <p:ph type="ftr" idx="11"/>
          </p:nvPr>
        </p:nvSpPr>
        <p:spPr>
          <a:xfrm>
            <a:off x="327953" y="4686300"/>
            <a:ext cx="7065000" cy="240900"/>
          </a:xfrm>
          <a:prstGeom prst="rect">
            <a:avLst/>
          </a:prstGeom>
          <a:noFill/>
          <a:ln>
            <a:noFill/>
          </a:ln>
        </p:spPr>
        <p:txBody>
          <a:bodyPr spcFirstLastPara="1" wrap="square" lIns="67500" tIns="34275" rIns="68575" bIns="34275" anchor="b" anchorCtr="0">
            <a:noAutofit/>
          </a:bodyPr>
          <a:lstStyle>
            <a:lvl1pPr marR="0" lvl="0" algn="l" rtl="0">
              <a:lnSpc>
                <a:spcPct val="100000"/>
              </a:lnSpc>
              <a:spcBef>
                <a:spcPts val="0"/>
              </a:spcBef>
              <a:spcAft>
                <a:spcPts val="0"/>
              </a:spcAft>
              <a:buClr>
                <a:srgbClr val="8C8C8C"/>
              </a:buClr>
              <a:buSzPts val="600"/>
              <a:buFont typeface="Inter"/>
              <a:buNone/>
              <a:defRPr sz="600" b="0" i="0" u="none" strike="noStrike" cap="none">
                <a:solidFill>
                  <a:srgbClr val="8C8C8C"/>
                </a:solidFill>
                <a:latin typeface="Inter"/>
                <a:ea typeface="Inter"/>
                <a:cs typeface="Inter"/>
                <a:sym typeface="Inter"/>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Only 1">
  <p:cSld name="1_Title Only_4">
    <p:spTree>
      <p:nvGrpSpPr>
        <p:cNvPr id="1" name="Shape 815"/>
        <p:cNvGrpSpPr/>
        <p:nvPr/>
      </p:nvGrpSpPr>
      <p:grpSpPr>
        <a:xfrm>
          <a:off x="0" y="0"/>
          <a:ext cx="0" cy="0"/>
          <a:chOff x="0" y="0"/>
          <a:chExt cx="0" cy="0"/>
        </a:xfrm>
      </p:grpSpPr>
      <p:sp>
        <p:nvSpPr>
          <p:cNvPr id="816" name="Google Shape;816;p91"/>
          <p:cNvSpPr txBox="1">
            <a:spLocks noGrp="1"/>
          </p:cNvSpPr>
          <p:nvPr>
            <p:ph type="title"/>
          </p:nvPr>
        </p:nvSpPr>
        <p:spPr>
          <a:xfrm>
            <a:off x="290556" y="550030"/>
            <a:ext cx="8590500" cy="70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Device Center ">
  <p:cSld name="Device Center ">
    <p:bg>
      <p:bgPr>
        <a:solidFill>
          <a:schemeClr val="lt1"/>
        </a:solidFill>
        <a:effectLst/>
      </p:bgPr>
    </p:bg>
    <p:spTree>
      <p:nvGrpSpPr>
        <p:cNvPr id="1" name="Shape 817"/>
        <p:cNvGrpSpPr/>
        <p:nvPr/>
      </p:nvGrpSpPr>
      <p:grpSpPr>
        <a:xfrm>
          <a:off x="0" y="0"/>
          <a:ext cx="0" cy="0"/>
          <a:chOff x="0" y="0"/>
          <a:chExt cx="0" cy="0"/>
        </a:xfrm>
      </p:grpSpPr>
      <p:pic>
        <p:nvPicPr>
          <p:cNvPr id="818" name="Google Shape;818;p92"/>
          <p:cNvPicPr preferRelativeResize="0"/>
          <p:nvPr/>
        </p:nvPicPr>
        <p:blipFill rotWithShape="1">
          <a:blip r:embed="rId2">
            <a:alphaModFix/>
          </a:blip>
          <a:srcRect/>
          <a:stretch/>
        </p:blipFill>
        <p:spPr>
          <a:xfrm>
            <a:off x="126635" y="1482196"/>
            <a:ext cx="2273759" cy="2813777"/>
          </a:xfrm>
          <a:prstGeom prst="rect">
            <a:avLst/>
          </a:prstGeom>
          <a:noFill/>
          <a:ln>
            <a:noFill/>
          </a:ln>
        </p:spPr>
      </p:pic>
      <p:pic>
        <p:nvPicPr>
          <p:cNvPr id="819" name="Google Shape;819;p92"/>
          <p:cNvPicPr preferRelativeResize="0"/>
          <p:nvPr/>
        </p:nvPicPr>
        <p:blipFill rotWithShape="1">
          <a:blip r:embed="rId2">
            <a:alphaModFix/>
          </a:blip>
          <a:srcRect/>
          <a:stretch/>
        </p:blipFill>
        <p:spPr>
          <a:xfrm flipH="1">
            <a:off x="6791903" y="1482196"/>
            <a:ext cx="2273759" cy="2813777"/>
          </a:xfrm>
          <a:prstGeom prst="rect">
            <a:avLst/>
          </a:prstGeom>
          <a:noFill/>
          <a:ln>
            <a:noFill/>
          </a:ln>
        </p:spPr>
      </p:pic>
      <p:sp>
        <p:nvSpPr>
          <p:cNvPr id="820" name="Google Shape;820;p92"/>
          <p:cNvSpPr txBox="1">
            <a:spLocks noGrp="1"/>
          </p:cNvSpPr>
          <p:nvPr>
            <p:ph type="dt" idx="10"/>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21" name="Google Shape;821;p92"/>
          <p:cNvSpPr txBox="1">
            <a:spLocks noGrp="1"/>
          </p:cNvSpPr>
          <p:nvPr>
            <p:ph type="sldNum" idx="12"/>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chemeClr val="lt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822" name="Google Shape;822;p92"/>
          <p:cNvSpPr txBox="1">
            <a:spLocks noGrp="1"/>
          </p:cNvSpPr>
          <p:nvPr>
            <p:ph type="title"/>
          </p:nvPr>
        </p:nvSpPr>
        <p:spPr>
          <a:xfrm>
            <a:off x="327953" y="455900"/>
            <a:ext cx="8476500" cy="511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3" name="Google Shape;823;p92"/>
          <p:cNvSpPr txBox="1">
            <a:spLocks noGrp="1"/>
          </p:cNvSpPr>
          <p:nvPr>
            <p:ph type="body" idx="1"/>
          </p:nvPr>
        </p:nvSpPr>
        <p:spPr>
          <a:xfrm>
            <a:off x="333756" y="984578"/>
            <a:ext cx="8476500" cy="195300"/>
          </a:xfrm>
          <a:prstGeom prst="rect">
            <a:avLst/>
          </a:prstGeom>
          <a:noFill/>
          <a:ln>
            <a:noFill/>
          </a:ln>
        </p:spPr>
        <p:txBody>
          <a:bodyPr spcFirstLastPara="1" wrap="square" lIns="67500" tIns="34275" rIns="68575" bIns="34275" anchor="t" anchorCtr="0">
            <a:noAutofit/>
          </a:bodyPr>
          <a:lstStyle>
            <a:lvl1pPr marL="457200" lvl="0" indent="-228600" algn="ctr">
              <a:lnSpc>
                <a:spcPct val="100000"/>
              </a:lnSpc>
              <a:spcBef>
                <a:spcPts val="0"/>
              </a:spcBef>
              <a:spcAft>
                <a:spcPts val="0"/>
              </a:spcAft>
              <a:buSzPts val="1200"/>
              <a:buNone/>
              <a:defRPr sz="1200" b="1" i="0">
                <a:solidFill>
                  <a:srgbClr val="FF0000"/>
                </a:solidFill>
                <a:latin typeface="Inter"/>
                <a:ea typeface="Inter"/>
                <a:cs typeface="Inter"/>
                <a:sym typeface="Inte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824" name="Google Shape;824;p92"/>
          <p:cNvSpPr txBox="1"/>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00"/>
              <a:buFont typeface="Arial"/>
              <a:buNone/>
            </a:pPr>
            <a:fld id="{00000000-1234-1234-1234-123412341234}" type="slidenum">
              <a:rPr lang="en" sz="100" b="0" i="0" u="none" strike="noStrike" cap="none">
                <a:solidFill>
                  <a:srgbClr val="7F7F7F"/>
                </a:solidFill>
                <a:latin typeface="Inter"/>
                <a:ea typeface="Inter"/>
                <a:cs typeface="Inter"/>
                <a:sym typeface="Inter"/>
              </a:rPr>
              <a:t>‹#›</a:t>
            </a:fld>
            <a:endParaRPr sz="100" b="0" i="0" u="none" strike="noStrike" cap="none">
              <a:solidFill>
                <a:srgbClr val="7F7F7F"/>
              </a:solidFill>
              <a:latin typeface="Inter"/>
              <a:ea typeface="Inter"/>
              <a:cs typeface="Inter"/>
              <a:sym typeface="Inter"/>
            </a:endParaRPr>
          </a:p>
        </p:txBody>
      </p:sp>
      <p:sp>
        <p:nvSpPr>
          <p:cNvPr id="825" name="Google Shape;825;p92"/>
          <p:cNvSpPr txBox="1"/>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00"/>
              <a:buFont typeface="Arial"/>
              <a:buNone/>
            </a:pPr>
            <a:fld id="{00000000-1234-1234-1234-123412341234}" type="slidenum">
              <a:rPr lang="en" sz="100" b="0" i="0" u="none" strike="noStrike" cap="none">
                <a:solidFill>
                  <a:srgbClr val="7F7F7F"/>
                </a:solidFill>
                <a:latin typeface="Inter"/>
                <a:ea typeface="Inter"/>
                <a:cs typeface="Inter"/>
                <a:sym typeface="Inter"/>
              </a:rPr>
              <a:t>‹#›</a:t>
            </a:fld>
            <a:endParaRPr sz="100" b="0" i="0" u="none" strike="noStrike" cap="none">
              <a:solidFill>
                <a:srgbClr val="7F7F7F"/>
              </a:solidFill>
              <a:latin typeface="Inter"/>
              <a:ea typeface="Inter"/>
              <a:cs typeface="Inter"/>
              <a:sym typeface="Inter"/>
            </a:endParaRPr>
          </a:p>
        </p:txBody>
      </p:sp>
      <p:pic>
        <p:nvPicPr>
          <p:cNvPr id="826" name="Google Shape;826;p92"/>
          <p:cNvPicPr preferRelativeResize="0"/>
          <p:nvPr/>
        </p:nvPicPr>
        <p:blipFill rotWithShape="1">
          <a:blip r:embed="rId3">
            <a:alphaModFix/>
          </a:blip>
          <a:srcRect l="108" r="108"/>
          <a:stretch/>
        </p:blipFill>
        <p:spPr>
          <a:xfrm>
            <a:off x="1824655" y="1166900"/>
            <a:ext cx="5494690" cy="3427960"/>
          </a:xfrm>
          <a:prstGeom prst="rect">
            <a:avLst/>
          </a:prstGeom>
          <a:noFill/>
          <a:ln>
            <a:noFill/>
          </a:ln>
        </p:spPr>
      </p:pic>
      <p:sp>
        <p:nvSpPr>
          <p:cNvPr id="827" name="Google Shape;827;p92"/>
          <p:cNvSpPr/>
          <p:nvPr/>
        </p:nvSpPr>
        <p:spPr>
          <a:xfrm>
            <a:off x="2525234" y="1526139"/>
            <a:ext cx="4156500" cy="2650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828" name="Google Shape;828;p92"/>
          <p:cNvSpPr>
            <a:spLocks noGrp="1"/>
          </p:cNvSpPr>
          <p:nvPr>
            <p:ph type="pic" idx="2"/>
          </p:nvPr>
        </p:nvSpPr>
        <p:spPr>
          <a:xfrm>
            <a:off x="2525234" y="1526139"/>
            <a:ext cx="4156500" cy="2650500"/>
          </a:xfrm>
          <a:prstGeom prst="rect">
            <a:avLst/>
          </a:prstGeom>
          <a:solidFill>
            <a:schemeClr val="lt1"/>
          </a:solidFill>
          <a:ln>
            <a:noFill/>
          </a:ln>
        </p:spPr>
      </p:sp>
      <p:grpSp>
        <p:nvGrpSpPr>
          <p:cNvPr id="829" name="Google Shape;829;p92"/>
          <p:cNvGrpSpPr/>
          <p:nvPr/>
        </p:nvGrpSpPr>
        <p:grpSpPr>
          <a:xfrm>
            <a:off x="7839076" y="4683918"/>
            <a:ext cx="962252" cy="244097"/>
            <a:chOff x="10452101" y="6245224"/>
            <a:chExt cx="1283002" cy="325462"/>
          </a:xfrm>
        </p:grpSpPr>
        <p:sp>
          <p:nvSpPr>
            <p:cNvPr id="830" name="Google Shape;830;p92"/>
            <p:cNvSpPr/>
            <p:nvPr/>
          </p:nvSpPr>
          <p:spPr>
            <a:xfrm>
              <a:off x="10452101" y="6245224"/>
              <a:ext cx="261307" cy="325462"/>
            </a:xfrm>
            <a:custGeom>
              <a:avLst/>
              <a:gdLst/>
              <a:ahLst/>
              <a:cxnLst/>
              <a:rect l="l" t="t" r="r" b="b"/>
              <a:pathLst>
                <a:path w="261307" h="325462" extrusionOk="0">
                  <a:moveTo>
                    <a:pt x="0" y="262270"/>
                  </a:moveTo>
                  <a:lnTo>
                    <a:pt x="64893" y="210337"/>
                  </a:lnTo>
                  <a:cubicBezTo>
                    <a:pt x="83493" y="238467"/>
                    <a:pt x="108155" y="254910"/>
                    <a:pt x="143632" y="254910"/>
                  </a:cubicBezTo>
                  <a:cubicBezTo>
                    <a:pt x="169162" y="254910"/>
                    <a:pt x="183009" y="242795"/>
                    <a:pt x="183009" y="225484"/>
                  </a:cubicBezTo>
                  <a:cubicBezTo>
                    <a:pt x="183009" y="204272"/>
                    <a:pt x="162246" y="199945"/>
                    <a:pt x="117675" y="189125"/>
                  </a:cubicBezTo>
                  <a:cubicBezTo>
                    <a:pt x="71809" y="178733"/>
                    <a:pt x="18173" y="161863"/>
                    <a:pt x="18173" y="96947"/>
                  </a:cubicBezTo>
                  <a:cubicBezTo>
                    <a:pt x="18173" y="41982"/>
                    <a:pt x="66188" y="0"/>
                    <a:pt x="133685" y="0"/>
                  </a:cubicBezTo>
                  <a:cubicBezTo>
                    <a:pt x="191661" y="0"/>
                    <a:pt x="225830" y="19902"/>
                    <a:pt x="259585" y="56261"/>
                  </a:cubicBezTo>
                  <a:lnTo>
                    <a:pt x="199018" y="103439"/>
                  </a:lnTo>
                  <a:cubicBezTo>
                    <a:pt x="184304" y="80063"/>
                    <a:pt x="163541" y="66226"/>
                    <a:pt x="131962" y="66226"/>
                  </a:cubicBezTo>
                  <a:cubicBezTo>
                    <a:pt x="106432" y="66226"/>
                    <a:pt x="94322" y="80077"/>
                    <a:pt x="94322" y="94356"/>
                  </a:cubicBezTo>
                  <a:cubicBezTo>
                    <a:pt x="94322" y="113831"/>
                    <a:pt x="120279" y="117731"/>
                    <a:pt x="158347" y="126814"/>
                  </a:cubicBezTo>
                  <a:cubicBezTo>
                    <a:pt x="205508" y="137633"/>
                    <a:pt x="261307" y="154076"/>
                    <a:pt x="261307" y="222024"/>
                  </a:cubicBezTo>
                  <a:cubicBezTo>
                    <a:pt x="261307" y="281744"/>
                    <a:pt x="210688" y="325463"/>
                    <a:pt x="141042" y="325463"/>
                  </a:cubicBezTo>
                  <a:cubicBezTo>
                    <a:pt x="71396" y="325463"/>
                    <a:pt x="29856" y="298187"/>
                    <a:pt x="0" y="26227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31" name="Google Shape;831;p92"/>
            <p:cNvSpPr/>
            <p:nvPr/>
          </p:nvSpPr>
          <p:spPr>
            <a:xfrm>
              <a:off x="10751916" y="6250420"/>
              <a:ext cx="265192" cy="315939"/>
            </a:xfrm>
            <a:custGeom>
              <a:avLst/>
              <a:gdLst/>
              <a:ahLst/>
              <a:cxnLst/>
              <a:rect l="l" t="t" r="r" b="b"/>
              <a:pathLst>
                <a:path w="265192" h="315939" extrusionOk="0">
                  <a:moveTo>
                    <a:pt x="116807" y="167059"/>
                  </a:moveTo>
                  <a:lnTo>
                    <a:pt x="75708" y="219860"/>
                  </a:lnTo>
                  <a:lnTo>
                    <a:pt x="75708" y="315939"/>
                  </a:lnTo>
                  <a:lnTo>
                    <a:pt x="0" y="315939"/>
                  </a:lnTo>
                  <a:lnTo>
                    <a:pt x="0" y="0"/>
                  </a:lnTo>
                  <a:lnTo>
                    <a:pt x="75708" y="0"/>
                  </a:lnTo>
                  <a:lnTo>
                    <a:pt x="75708" y="128978"/>
                  </a:lnTo>
                  <a:lnTo>
                    <a:pt x="176506" y="0"/>
                  </a:lnTo>
                  <a:lnTo>
                    <a:pt x="264324" y="0"/>
                  </a:lnTo>
                  <a:lnTo>
                    <a:pt x="171739" y="115981"/>
                  </a:lnTo>
                  <a:lnTo>
                    <a:pt x="265192" y="315925"/>
                  </a:lnTo>
                  <a:lnTo>
                    <a:pt x="184717" y="315925"/>
                  </a:lnTo>
                  <a:lnTo>
                    <a:pt x="116793" y="16704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32" name="Google Shape;832;p92"/>
            <p:cNvSpPr/>
            <p:nvPr/>
          </p:nvSpPr>
          <p:spPr>
            <a:xfrm>
              <a:off x="11010619" y="6246092"/>
              <a:ext cx="323182" cy="324580"/>
            </a:xfrm>
            <a:custGeom>
              <a:avLst/>
              <a:gdLst/>
              <a:ahLst/>
              <a:cxnLst/>
              <a:rect l="l" t="t" r="r" b="b"/>
              <a:pathLst>
                <a:path w="323182" h="324580" extrusionOk="0">
                  <a:moveTo>
                    <a:pt x="0" y="162290"/>
                  </a:moveTo>
                  <a:cubicBezTo>
                    <a:pt x="0" y="72703"/>
                    <a:pt x="71382" y="0"/>
                    <a:pt x="161378" y="0"/>
                  </a:cubicBezTo>
                  <a:cubicBezTo>
                    <a:pt x="251373" y="0"/>
                    <a:pt x="323183" y="72703"/>
                    <a:pt x="323183" y="162290"/>
                  </a:cubicBezTo>
                  <a:cubicBezTo>
                    <a:pt x="323183" y="251878"/>
                    <a:pt x="252228" y="324581"/>
                    <a:pt x="161378" y="324581"/>
                  </a:cubicBezTo>
                  <a:cubicBezTo>
                    <a:pt x="70528" y="324581"/>
                    <a:pt x="0" y="252305"/>
                    <a:pt x="0" y="162290"/>
                  </a:cubicBezTo>
                  <a:close/>
                  <a:moveTo>
                    <a:pt x="247461" y="162290"/>
                  </a:moveTo>
                  <a:cubicBezTo>
                    <a:pt x="247461" y="113817"/>
                    <a:pt x="210261" y="73999"/>
                    <a:pt x="161364" y="73999"/>
                  </a:cubicBezTo>
                  <a:cubicBezTo>
                    <a:pt x="112467" y="73999"/>
                    <a:pt x="76135" y="113817"/>
                    <a:pt x="76135" y="162290"/>
                  </a:cubicBezTo>
                  <a:cubicBezTo>
                    <a:pt x="76135" y="210764"/>
                    <a:pt x="112040" y="250141"/>
                    <a:pt x="161364" y="250141"/>
                  </a:cubicBezTo>
                  <a:cubicBezTo>
                    <a:pt x="210688" y="250141"/>
                    <a:pt x="247461" y="210323"/>
                    <a:pt x="247461" y="16229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33" name="Google Shape;833;p92"/>
            <p:cNvSpPr/>
            <p:nvPr/>
          </p:nvSpPr>
          <p:spPr>
            <a:xfrm>
              <a:off x="11395250" y="6359812"/>
              <a:ext cx="71561" cy="104100"/>
            </a:xfrm>
            <a:custGeom>
              <a:avLst/>
              <a:gdLst/>
              <a:ahLst/>
              <a:cxnLst/>
              <a:rect l="l" t="t" r="r" b="b"/>
              <a:pathLst>
                <a:path w="71561" h="104100" extrusionOk="0">
                  <a:moveTo>
                    <a:pt x="0" y="0"/>
                  </a:moveTo>
                  <a:lnTo>
                    <a:pt x="71561" y="0"/>
                  </a:lnTo>
                  <a:lnTo>
                    <a:pt x="71561" y="23389"/>
                  </a:lnTo>
                  <a:lnTo>
                    <a:pt x="24800" y="23389"/>
                  </a:lnTo>
                  <a:lnTo>
                    <a:pt x="24800" y="41927"/>
                  </a:lnTo>
                  <a:lnTo>
                    <a:pt x="71561" y="41927"/>
                  </a:lnTo>
                  <a:lnTo>
                    <a:pt x="71561" y="64889"/>
                  </a:lnTo>
                  <a:lnTo>
                    <a:pt x="24800" y="64889"/>
                  </a:lnTo>
                  <a:lnTo>
                    <a:pt x="24800" y="104100"/>
                  </a:lnTo>
                  <a:lnTo>
                    <a:pt x="0" y="104100"/>
                  </a:ln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34" name="Google Shape;834;p92"/>
            <p:cNvSpPr/>
            <p:nvPr/>
          </p:nvSpPr>
          <p:spPr>
            <a:xfrm>
              <a:off x="11473934" y="6359812"/>
              <a:ext cx="93247" cy="104100"/>
            </a:xfrm>
            <a:custGeom>
              <a:avLst/>
              <a:gdLst/>
              <a:ahLst/>
              <a:cxnLst/>
              <a:rect l="l" t="t" r="r" b="b"/>
              <a:pathLst>
                <a:path w="93247" h="104100" extrusionOk="0">
                  <a:moveTo>
                    <a:pt x="34072" y="60464"/>
                  </a:moveTo>
                  <a:lnTo>
                    <a:pt x="0" y="0"/>
                  </a:lnTo>
                  <a:lnTo>
                    <a:pt x="26949" y="0"/>
                  </a:lnTo>
                  <a:lnTo>
                    <a:pt x="46913" y="37365"/>
                  </a:lnTo>
                  <a:lnTo>
                    <a:pt x="66450" y="0"/>
                  </a:lnTo>
                  <a:lnTo>
                    <a:pt x="93247" y="0"/>
                  </a:lnTo>
                  <a:lnTo>
                    <a:pt x="59037" y="60892"/>
                  </a:lnTo>
                  <a:lnTo>
                    <a:pt x="59037" y="104100"/>
                  </a:lnTo>
                  <a:lnTo>
                    <a:pt x="34086" y="104100"/>
                  </a:lnTo>
                  <a:lnTo>
                    <a:pt x="34086" y="6046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35" name="Google Shape;835;p92"/>
            <p:cNvSpPr/>
            <p:nvPr/>
          </p:nvSpPr>
          <p:spPr>
            <a:xfrm>
              <a:off x="11566878" y="6358393"/>
              <a:ext cx="78270" cy="105519"/>
            </a:xfrm>
            <a:custGeom>
              <a:avLst/>
              <a:gdLst/>
              <a:ahLst/>
              <a:cxnLst/>
              <a:rect l="l" t="t" r="r" b="b"/>
              <a:pathLst>
                <a:path w="78270" h="105519" extrusionOk="0">
                  <a:moveTo>
                    <a:pt x="2425" y="86844"/>
                  </a:moveTo>
                  <a:cubicBezTo>
                    <a:pt x="2425" y="66170"/>
                    <a:pt x="18820" y="56178"/>
                    <a:pt x="33080" y="48487"/>
                  </a:cubicBezTo>
                  <a:cubicBezTo>
                    <a:pt x="44626" y="42354"/>
                    <a:pt x="53609" y="38081"/>
                    <a:pt x="53609" y="30804"/>
                  </a:cubicBezTo>
                  <a:cubicBezTo>
                    <a:pt x="53609" y="24960"/>
                    <a:pt x="49613" y="21391"/>
                    <a:pt x="41636" y="21391"/>
                  </a:cubicBezTo>
                  <a:cubicBezTo>
                    <a:pt x="32088" y="21391"/>
                    <a:pt x="25103" y="27813"/>
                    <a:pt x="22389" y="35656"/>
                  </a:cubicBezTo>
                  <a:lnTo>
                    <a:pt x="0" y="25098"/>
                  </a:lnTo>
                  <a:cubicBezTo>
                    <a:pt x="7839" y="9841"/>
                    <a:pt x="22664" y="0"/>
                    <a:pt x="42201" y="0"/>
                  </a:cubicBezTo>
                  <a:cubicBezTo>
                    <a:pt x="65444" y="0"/>
                    <a:pt x="78271" y="13259"/>
                    <a:pt x="78271" y="30942"/>
                  </a:cubicBezTo>
                  <a:cubicBezTo>
                    <a:pt x="78271" y="48625"/>
                    <a:pt x="64011" y="56467"/>
                    <a:pt x="50619" y="63593"/>
                  </a:cubicBezTo>
                  <a:cubicBezTo>
                    <a:pt x="39928" y="69299"/>
                    <a:pt x="30090" y="74288"/>
                    <a:pt x="28671" y="82269"/>
                  </a:cubicBezTo>
                  <a:lnTo>
                    <a:pt x="77430" y="82269"/>
                  </a:lnTo>
                  <a:lnTo>
                    <a:pt x="77430" y="105520"/>
                  </a:lnTo>
                  <a:lnTo>
                    <a:pt x="2452" y="105520"/>
                  </a:lnTo>
                  <a:lnTo>
                    <a:pt x="2452" y="8684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36" name="Google Shape;836;p92"/>
            <p:cNvSpPr/>
            <p:nvPr/>
          </p:nvSpPr>
          <p:spPr>
            <a:xfrm>
              <a:off x="11658390" y="6359964"/>
              <a:ext cx="76713" cy="105381"/>
            </a:xfrm>
            <a:custGeom>
              <a:avLst/>
              <a:gdLst/>
              <a:ahLst/>
              <a:cxnLst/>
              <a:rect l="l" t="t" r="r" b="b"/>
              <a:pathLst>
                <a:path w="76713" h="105381" extrusionOk="0">
                  <a:moveTo>
                    <a:pt x="0" y="86128"/>
                  </a:moveTo>
                  <a:lnTo>
                    <a:pt x="24662" y="72869"/>
                  </a:lnTo>
                  <a:cubicBezTo>
                    <a:pt x="26798" y="78437"/>
                    <a:pt x="31785" y="82572"/>
                    <a:pt x="38922" y="82572"/>
                  </a:cubicBezTo>
                  <a:cubicBezTo>
                    <a:pt x="46059" y="82572"/>
                    <a:pt x="51749" y="76438"/>
                    <a:pt x="51749" y="68886"/>
                  </a:cubicBezTo>
                  <a:cubicBezTo>
                    <a:pt x="51749" y="61333"/>
                    <a:pt x="47188" y="55337"/>
                    <a:pt x="38206" y="55337"/>
                  </a:cubicBezTo>
                  <a:cubicBezTo>
                    <a:pt x="31785" y="55337"/>
                    <a:pt x="27376" y="59472"/>
                    <a:pt x="24951" y="63607"/>
                  </a:cubicBezTo>
                  <a:lnTo>
                    <a:pt x="1571" y="55048"/>
                  </a:lnTo>
                  <a:lnTo>
                    <a:pt x="10416" y="0"/>
                  </a:lnTo>
                  <a:lnTo>
                    <a:pt x="70004" y="0"/>
                  </a:lnTo>
                  <a:lnTo>
                    <a:pt x="70004" y="22824"/>
                  </a:lnTo>
                  <a:lnTo>
                    <a:pt x="28809" y="22824"/>
                  </a:lnTo>
                  <a:lnTo>
                    <a:pt x="25957" y="38646"/>
                  </a:lnTo>
                  <a:cubicBezTo>
                    <a:pt x="29953" y="35366"/>
                    <a:pt x="35505" y="33078"/>
                    <a:pt x="42780" y="33078"/>
                  </a:cubicBezTo>
                  <a:cubicBezTo>
                    <a:pt x="63446" y="33078"/>
                    <a:pt x="76714" y="46627"/>
                    <a:pt x="76714" y="69726"/>
                  </a:cubicBezTo>
                  <a:cubicBezTo>
                    <a:pt x="76714" y="90262"/>
                    <a:pt x="62027" y="105382"/>
                    <a:pt x="38936" y="105382"/>
                  </a:cubicBezTo>
                  <a:cubicBezTo>
                    <a:pt x="20832" y="105382"/>
                    <a:pt x="8570" y="98394"/>
                    <a:pt x="14" y="8612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37" name="Google Shape;837;p92"/>
            <p:cNvSpPr/>
            <p:nvPr/>
          </p:nvSpPr>
          <p:spPr>
            <a:xfrm>
              <a:off x="11394107" y="6259833"/>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38" name="Google Shape;838;p92"/>
            <p:cNvSpPr/>
            <p:nvPr/>
          </p:nvSpPr>
          <p:spPr>
            <a:xfrm>
              <a:off x="11394107" y="6545450"/>
              <a:ext cx="340087" cy="14182"/>
            </a:xfrm>
            <a:custGeom>
              <a:avLst/>
              <a:gdLst/>
              <a:ahLst/>
              <a:cxnLst/>
              <a:rect l="l" t="t" r="r" b="b"/>
              <a:pathLst>
                <a:path w="340087" h="14182" extrusionOk="0">
                  <a:moveTo>
                    <a:pt x="0" y="0"/>
                  </a:moveTo>
                  <a:lnTo>
                    <a:pt x="340088" y="0"/>
                  </a:lnTo>
                  <a:lnTo>
                    <a:pt x="340088" y="14182"/>
                  </a:lnTo>
                  <a:lnTo>
                    <a:pt x="0" y="1418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
        <p:nvSpPr>
          <p:cNvPr id="839" name="Google Shape;839;p92"/>
          <p:cNvSpPr txBox="1">
            <a:spLocks noGrp="1"/>
          </p:cNvSpPr>
          <p:nvPr>
            <p:ph type="ftr" idx="11"/>
          </p:nvPr>
        </p:nvSpPr>
        <p:spPr>
          <a:xfrm>
            <a:off x="327953" y="4686300"/>
            <a:ext cx="7065000" cy="240900"/>
          </a:xfrm>
          <a:prstGeom prst="rect">
            <a:avLst/>
          </a:prstGeom>
          <a:noFill/>
          <a:ln>
            <a:noFill/>
          </a:ln>
        </p:spPr>
        <p:txBody>
          <a:bodyPr spcFirstLastPara="1" wrap="square" lIns="67500" tIns="34275" rIns="68575" bIns="34275" anchor="b" anchorCtr="0">
            <a:noAutofit/>
          </a:bodyPr>
          <a:lstStyle>
            <a:lvl1pPr marR="0" lvl="0" algn="l" rtl="0">
              <a:lnSpc>
                <a:spcPct val="100000"/>
              </a:lnSpc>
              <a:spcBef>
                <a:spcPts val="0"/>
              </a:spcBef>
              <a:spcAft>
                <a:spcPts val="0"/>
              </a:spcAft>
              <a:buClr>
                <a:srgbClr val="8C8C8C"/>
              </a:buClr>
              <a:buSzPts val="600"/>
              <a:buFont typeface="Inter"/>
              <a:buNone/>
              <a:defRPr sz="600" b="0" i="0" u="none" strike="noStrike" cap="none">
                <a:solidFill>
                  <a:srgbClr val="8C8C8C"/>
                </a:solidFill>
                <a:latin typeface="Inter"/>
                <a:ea typeface="Inter"/>
                <a:cs typeface="Inter"/>
                <a:sym typeface="Inter"/>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_Title and Content with Subtitle">
  <p:cSld name="4_Title and Content with Subtitle">
    <p:spTree>
      <p:nvGrpSpPr>
        <p:cNvPr id="1" name="Shape 840"/>
        <p:cNvGrpSpPr/>
        <p:nvPr/>
      </p:nvGrpSpPr>
      <p:grpSpPr>
        <a:xfrm>
          <a:off x="0" y="0"/>
          <a:ext cx="0" cy="0"/>
          <a:chOff x="0" y="0"/>
          <a:chExt cx="0" cy="0"/>
        </a:xfrm>
      </p:grpSpPr>
      <p:sp>
        <p:nvSpPr>
          <p:cNvPr id="841" name="Google Shape;841;p93"/>
          <p:cNvSpPr txBox="1">
            <a:spLocks noGrp="1"/>
          </p:cNvSpPr>
          <p:nvPr>
            <p:ph type="title"/>
          </p:nvPr>
        </p:nvSpPr>
        <p:spPr>
          <a:xfrm>
            <a:off x="256223" y="330574"/>
            <a:ext cx="8624700" cy="449400"/>
          </a:xfrm>
          <a:prstGeom prst="rect">
            <a:avLst/>
          </a:prstGeom>
          <a:noFill/>
          <a:ln>
            <a:noFill/>
          </a:ln>
        </p:spPr>
        <p:txBody>
          <a:bodyPr spcFirstLastPara="1" wrap="square" lIns="121900" tIns="60925" rIns="121900" bIns="60925" anchor="t" anchorCtr="0">
            <a:norm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 Content">
  <p:cSld name="1 Content_2">
    <p:spTree>
      <p:nvGrpSpPr>
        <p:cNvPr id="1" name="Shape 842"/>
        <p:cNvGrpSpPr/>
        <p:nvPr/>
      </p:nvGrpSpPr>
      <p:grpSpPr>
        <a:xfrm>
          <a:off x="0" y="0"/>
          <a:ext cx="0" cy="0"/>
          <a:chOff x="0" y="0"/>
          <a:chExt cx="0" cy="0"/>
        </a:xfrm>
      </p:grpSpPr>
      <p:sp>
        <p:nvSpPr>
          <p:cNvPr id="843" name="Google Shape;843;p94"/>
          <p:cNvSpPr txBox="1">
            <a:spLocks noGrp="1"/>
          </p:cNvSpPr>
          <p:nvPr>
            <p:ph type="title"/>
          </p:nvPr>
        </p:nvSpPr>
        <p:spPr>
          <a:xfrm>
            <a:off x="327953" y="455900"/>
            <a:ext cx="8473200" cy="7026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1"/>
              </a:buClr>
              <a:buSzPts val="27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4" name="Google Shape;844;p94"/>
          <p:cNvSpPr txBox="1"/>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00"/>
              <a:buFont typeface="Arial"/>
              <a:buNone/>
            </a:pPr>
            <a:fld id="{00000000-1234-1234-1234-123412341234}" type="slidenum">
              <a:rPr lang="en" sz="100" b="0" i="0" u="none" strike="noStrike" cap="none">
                <a:solidFill>
                  <a:srgbClr val="7F7F7F"/>
                </a:solidFill>
                <a:latin typeface="Inter"/>
                <a:ea typeface="Inter"/>
                <a:cs typeface="Inter"/>
                <a:sym typeface="Inter"/>
              </a:rPr>
              <a:t>‹#›</a:t>
            </a:fld>
            <a:endParaRPr sz="100" b="0" i="0" u="none" strike="noStrike" cap="none">
              <a:solidFill>
                <a:srgbClr val="7F7F7F"/>
              </a:solidFill>
              <a:latin typeface="Inter"/>
              <a:ea typeface="Inter"/>
              <a:cs typeface="Inter"/>
              <a:sym typeface="Inter"/>
            </a:endParaRPr>
          </a:p>
        </p:txBody>
      </p:sp>
      <p:sp>
        <p:nvSpPr>
          <p:cNvPr id="845" name="Google Shape;845;p94"/>
          <p:cNvSpPr txBox="1">
            <a:spLocks noGrp="1"/>
          </p:cNvSpPr>
          <p:nvPr>
            <p:ph type="dt" idx="10"/>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46" name="Google Shape;846;p94"/>
          <p:cNvSpPr txBox="1">
            <a:spLocks noGrp="1"/>
          </p:cNvSpPr>
          <p:nvPr>
            <p:ph type="sldNum" idx="12"/>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847" name="Google Shape;847;p94"/>
          <p:cNvSpPr txBox="1">
            <a:spLocks noGrp="1"/>
          </p:cNvSpPr>
          <p:nvPr>
            <p:ph type="ftr" idx="11"/>
          </p:nvPr>
        </p:nvSpPr>
        <p:spPr>
          <a:xfrm>
            <a:off x="327953" y="4686300"/>
            <a:ext cx="7065000" cy="240900"/>
          </a:xfrm>
          <a:prstGeom prst="rect">
            <a:avLst/>
          </a:prstGeom>
          <a:noFill/>
          <a:ln>
            <a:noFill/>
          </a:ln>
        </p:spPr>
        <p:txBody>
          <a:bodyPr spcFirstLastPara="1" wrap="square" lIns="67500" tIns="34275" rIns="68575" bIns="34275" anchor="b" anchorCtr="0">
            <a:noAutofit/>
          </a:bodyPr>
          <a:lstStyle>
            <a:lvl1pPr marR="0" lvl="0" algn="l" rtl="0">
              <a:lnSpc>
                <a:spcPct val="100000"/>
              </a:lnSpc>
              <a:spcBef>
                <a:spcPts val="0"/>
              </a:spcBef>
              <a:spcAft>
                <a:spcPts val="0"/>
              </a:spcAft>
              <a:buClr>
                <a:srgbClr val="8C8C8C"/>
              </a:buClr>
              <a:buSzPts val="600"/>
              <a:buFont typeface="Inter"/>
              <a:buNone/>
              <a:defRPr sz="600" b="0" i="0" u="none" strike="noStrike" cap="none">
                <a:solidFill>
                  <a:srgbClr val="8C8C8C"/>
                </a:solidFill>
                <a:latin typeface="Inter"/>
                <a:ea typeface="Inter"/>
                <a:cs typeface="Inter"/>
                <a:sym typeface="Inter"/>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48" name="Google Shape;848;p94"/>
          <p:cNvSpPr txBox="1">
            <a:spLocks noGrp="1"/>
          </p:cNvSpPr>
          <p:nvPr>
            <p:ph type="body" idx="1"/>
          </p:nvPr>
        </p:nvSpPr>
        <p:spPr>
          <a:xfrm>
            <a:off x="327953" y="963374"/>
            <a:ext cx="8476500" cy="195300"/>
          </a:xfrm>
          <a:prstGeom prst="rect">
            <a:avLst/>
          </a:prstGeom>
          <a:noFill/>
          <a:ln>
            <a:noFill/>
          </a:ln>
        </p:spPr>
        <p:txBody>
          <a:bodyPr spcFirstLastPara="1" wrap="square" lIns="67500" tIns="34275" rIns="68575" bIns="34275" anchor="t" anchorCtr="0">
            <a:noAutofit/>
          </a:bodyPr>
          <a:lstStyle>
            <a:lvl1pPr marL="457200" lvl="0" indent="-228600" algn="l">
              <a:lnSpc>
                <a:spcPct val="100000"/>
              </a:lnSpc>
              <a:spcBef>
                <a:spcPts val="0"/>
              </a:spcBef>
              <a:spcAft>
                <a:spcPts val="0"/>
              </a:spcAft>
              <a:buSzPts val="1100"/>
              <a:buNone/>
              <a:defRPr sz="1100" b="1" i="0" cap="none">
                <a:solidFill>
                  <a:schemeClr val="accent1"/>
                </a:solidFill>
                <a:latin typeface="Inter"/>
                <a:ea typeface="Inter"/>
                <a:cs typeface="Inter"/>
                <a:sym typeface="Inte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849" name="Google Shape;849;p94"/>
          <p:cNvSpPr txBox="1">
            <a:spLocks noGrp="1"/>
          </p:cNvSpPr>
          <p:nvPr>
            <p:ph type="body" idx="2"/>
          </p:nvPr>
        </p:nvSpPr>
        <p:spPr>
          <a:xfrm>
            <a:off x="327953" y="1383507"/>
            <a:ext cx="8484600" cy="3000900"/>
          </a:xfrm>
          <a:prstGeom prst="rect">
            <a:avLst/>
          </a:prstGeom>
          <a:noFill/>
          <a:ln>
            <a:noFill/>
          </a:ln>
        </p:spPr>
        <p:txBody>
          <a:bodyPr spcFirstLastPara="1" wrap="square" lIns="67500" tIns="34275" rIns="68575" bIns="34275" anchor="t" anchorCtr="0">
            <a:normAutofit/>
          </a:bodyPr>
          <a:lstStyle>
            <a:lvl1pPr marL="457200" lvl="0" indent="-228600" algn="l">
              <a:lnSpc>
                <a:spcPct val="100000"/>
              </a:lnSpc>
              <a:spcBef>
                <a:spcPts val="0"/>
              </a:spcBef>
              <a:spcAft>
                <a:spcPts val="0"/>
              </a:spcAft>
              <a:buSzPts val="1500"/>
              <a:buNone/>
              <a:defRPr>
                <a:latin typeface="Inter"/>
                <a:ea typeface="Inter"/>
                <a:cs typeface="Inter"/>
                <a:sym typeface="Inter"/>
              </a:defRPr>
            </a:lvl1pPr>
            <a:lvl2pPr marL="914400" lvl="1" indent="-330200" algn="l">
              <a:lnSpc>
                <a:spcPct val="100000"/>
              </a:lnSpc>
              <a:spcBef>
                <a:spcPts val="600"/>
              </a:spcBef>
              <a:spcAft>
                <a:spcPts val="0"/>
              </a:spcAft>
              <a:buSzPts val="1600"/>
              <a:buChar char="▪"/>
              <a:defRPr>
                <a:latin typeface="Inter"/>
                <a:ea typeface="Inter"/>
                <a:cs typeface="Inter"/>
                <a:sym typeface="Inter"/>
              </a:defRPr>
            </a:lvl2pPr>
            <a:lvl3pPr marL="1371600" lvl="2" indent="-304800" algn="l">
              <a:lnSpc>
                <a:spcPct val="100000"/>
              </a:lnSpc>
              <a:spcBef>
                <a:spcPts val="600"/>
              </a:spcBef>
              <a:spcAft>
                <a:spcPts val="0"/>
              </a:spcAft>
              <a:buSzPts val="1200"/>
              <a:buChar char="▪"/>
              <a:defRPr>
                <a:latin typeface="Inter"/>
                <a:ea typeface="Inter"/>
                <a:cs typeface="Inter"/>
                <a:sym typeface="Inter"/>
              </a:defRPr>
            </a:lvl3pPr>
            <a:lvl4pPr marL="1828800" lvl="3" indent="-304800" algn="l">
              <a:lnSpc>
                <a:spcPct val="100000"/>
              </a:lnSpc>
              <a:spcBef>
                <a:spcPts val="600"/>
              </a:spcBef>
              <a:spcAft>
                <a:spcPts val="0"/>
              </a:spcAft>
              <a:buSzPts val="1200"/>
              <a:buChar char="▪"/>
              <a:defRPr>
                <a:latin typeface="Inter"/>
                <a:ea typeface="Inter"/>
                <a:cs typeface="Inter"/>
                <a:sym typeface="Inter"/>
              </a:defRPr>
            </a:lvl4pPr>
            <a:lvl5pPr marL="2286000" lvl="4" indent="-304800" algn="l">
              <a:lnSpc>
                <a:spcPct val="100000"/>
              </a:lnSpc>
              <a:spcBef>
                <a:spcPts val="600"/>
              </a:spcBef>
              <a:spcAft>
                <a:spcPts val="0"/>
              </a:spcAft>
              <a:buSzPts val="1200"/>
              <a:buChar char="▪"/>
              <a:defRPr>
                <a:latin typeface="Inter"/>
                <a:ea typeface="Inter"/>
                <a:cs typeface="Inter"/>
                <a:sym typeface="Inte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lt1"/>
        </a:solidFill>
        <a:effectLst/>
      </p:bgPr>
    </p:bg>
    <p:spTree>
      <p:nvGrpSpPr>
        <p:cNvPr id="1" name="Shape 850"/>
        <p:cNvGrpSpPr/>
        <p:nvPr/>
      </p:nvGrpSpPr>
      <p:grpSpPr>
        <a:xfrm>
          <a:off x="0" y="0"/>
          <a:ext cx="0" cy="0"/>
          <a:chOff x="0" y="0"/>
          <a:chExt cx="0" cy="0"/>
        </a:xfrm>
      </p:grpSpPr>
      <p:sp>
        <p:nvSpPr>
          <p:cNvPr id="851" name="Google Shape;851;p95"/>
          <p:cNvSpPr/>
          <p:nvPr/>
        </p:nvSpPr>
        <p:spPr>
          <a:xfrm rot="10800000" flipH="1">
            <a:off x="8045229" y="4643"/>
            <a:ext cx="1076902" cy="1265147"/>
          </a:xfrm>
          <a:custGeom>
            <a:avLst/>
            <a:gdLst/>
            <a:ahLst/>
            <a:cxnLst/>
            <a:rect l="l" t="t" r="r" b="b"/>
            <a:pathLst>
              <a:path w="1440671" h="1686863" extrusionOk="0">
                <a:moveTo>
                  <a:pt x="170" y="1686863"/>
                </a:moveTo>
                <a:lnTo>
                  <a:pt x="315355" y="1686863"/>
                </a:lnTo>
                <a:cubicBezTo>
                  <a:pt x="690062" y="1170466"/>
                  <a:pt x="1065282" y="617391"/>
                  <a:pt x="1440672" y="28319"/>
                </a:cubicBezTo>
                <a:lnTo>
                  <a:pt x="1440672" y="0"/>
                </a:lnTo>
                <a:lnTo>
                  <a:pt x="0" y="0"/>
                </a:lnTo>
                <a:lnTo>
                  <a:pt x="0" y="1686863"/>
                </a:lnTo>
                <a:close/>
              </a:path>
            </a:pathLst>
          </a:custGeom>
          <a:solidFill>
            <a:srgbClr val="2828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52" name="Google Shape;852;p95"/>
          <p:cNvSpPr/>
          <p:nvPr/>
        </p:nvSpPr>
        <p:spPr>
          <a:xfrm rot="10800000" flipH="1">
            <a:off x="8045229" y="2560798"/>
            <a:ext cx="1076902" cy="1265147"/>
          </a:xfrm>
          <a:custGeom>
            <a:avLst/>
            <a:gdLst/>
            <a:ahLst/>
            <a:cxnLst/>
            <a:rect l="l" t="t" r="r" b="b"/>
            <a:pathLst>
              <a:path w="1440671" h="1686863" extrusionOk="0">
                <a:moveTo>
                  <a:pt x="170" y="1686863"/>
                </a:moveTo>
                <a:lnTo>
                  <a:pt x="315355" y="1686863"/>
                </a:lnTo>
                <a:cubicBezTo>
                  <a:pt x="690062" y="1170466"/>
                  <a:pt x="1065282" y="617391"/>
                  <a:pt x="1440672" y="28319"/>
                </a:cubicBezTo>
                <a:lnTo>
                  <a:pt x="1440672" y="0"/>
                </a:lnTo>
                <a:lnTo>
                  <a:pt x="0" y="0"/>
                </a:lnTo>
                <a:lnTo>
                  <a:pt x="0" y="1686863"/>
                </a:lnTo>
                <a:close/>
              </a:path>
            </a:pathLst>
          </a:custGeom>
          <a:solidFill>
            <a:srgbClr val="2828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53" name="Google Shape;853;p95"/>
          <p:cNvSpPr/>
          <p:nvPr/>
        </p:nvSpPr>
        <p:spPr>
          <a:xfrm rot="10800000" flipH="1">
            <a:off x="8045229" y="1267234"/>
            <a:ext cx="1102017" cy="1294703"/>
          </a:xfrm>
          <a:custGeom>
            <a:avLst/>
            <a:gdLst/>
            <a:ahLst/>
            <a:cxnLst/>
            <a:rect l="l" t="t" r="r" b="b"/>
            <a:pathLst>
              <a:path w="1474270" h="1726271" extrusionOk="0">
                <a:moveTo>
                  <a:pt x="170" y="1726271"/>
                </a:moveTo>
                <a:lnTo>
                  <a:pt x="322688" y="1726271"/>
                </a:lnTo>
                <a:cubicBezTo>
                  <a:pt x="706094" y="1197762"/>
                  <a:pt x="1090182" y="631721"/>
                  <a:pt x="1474271" y="29002"/>
                </a:cubicBezTo>
                <a:lnTo>
                  <a:pt x="1474271" y="0"/>
                </a:lnTo>
                <a:lnTo>
                  <a:pt x="0" y="0"/>
                </a:lnTo>
                <a:lnTo>
                  <a:pt x="0" y="1726271"/>
                </a:lnTo>
                <a:close/>
              </a:path>
            </a:pathLst>
          </a:custGeom>
          <a:solidFill>
            <a:srgbClr val="2828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54" name="Google Shape;854;p95"/>
          <p:cNvSpPr/>
          <p:nvPr/>
        </p:nvSpPr>
        <p:spPr>
          <a:xfrm rot="10800000" flipH="1">
            <a:off x="5683384" y="2564193"/>
            <a:ext cx="2376652" cy="2582040"/>
          </a:xfrm>
          <a:custGeom>
            <a:avLst/>
            <a:gdLst/>
            <a:ahLst/>
            <a:cxnLst/>
            <a:rect l="l" t="t" r="r" b="b"/>
            <a:pathLst>
              <a:path w="3179468" h="4232853" extrusionOk="0">
                <a:moveTo>
                  <a:pt x="0" y="4232853"/>
                </a:moveTo>
                <a:lnTo>
                  <a:pt x="791031" y="4232853"/>
                </a:lnTo>
                <a:cubicBezTo>
                  <a:pt x="1524143" y="2954444"/>
                  <a:pt x="2334702" y="1599251"/>
                  <a:pt x="3179468" y="0"/>
                </a:cubicBezTo>
                <a:lnTo>
                  <a:pt x="0" y="0"/>
                </a:lnTo>
                <a:lnTo>
                  <a:pt x="0" y="4232853"/>
                </a:lnTo>
                <a:close/>
              </a:path>
            </a:pathLst>
          </a:custGeom>
          <a:solidFill>
            <a:srgbClr val="2828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55" name="Google Shape;855;p95"/>
          <p:cNvSpPr/>
          <p:nvPr/>
        </p:nvSpPr>
        <p:spPr>
          <a:xfrm rot="10800000" flipH="1">
            <a:off x="5683384" y="4055"/>
            <a:ext cx="2778629" cy="3264587"/>
          </a:xfrm>
          <a:custGeom>
            <a:avLst/>
            <a:gdLst/>
            <a:ahLst/>
            <a:cxnLst/>
            <a:rect l="l" t="t" r="r" b="b"/>
            <a:pathLst>
              <a:path w="3717229" h="4352782" extrusionOk="0">
                <a:moveTo>
                  <a:pt x="0" y="4352783"/>
                </a:moveTo>
                <a:lnTo>
                  <a:pt x="813373" y="4352783"/>
                </a:lnTo>
                <a:cubicBezTo>
                  <a:pt x="1780075" y="3020249"/>
                  <a:pt x="2748482" y="1593035"/>
                  <a:pt x="3717229" y="73186"/>
                </a:cubicBezTo>
                <a:lnTo>
                  <a:pt x="3717229" y="0"/>
                </a:lnTo>
                <a:lnTo>
                  <a:pt x="0" y="0"/>
                </a:lnTo>
                <a:lnTo>
                  <a:pt x="0" y="4352783"/>
                </a:lnTo>
                <a:close/>
              </a:path>
            </a:pathLst>
          </a:custGeom>
          <a:solidFill>
            <a:srgbClr val="2828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56" name="Google Shape;856;p95"/>
          <p:cNvSpPr/>
          <p:nvPr/>
        </p:nvSpPr>
        <p:spPr>
          <a:xfrm rot="10800000" flipH="1">
            <a:off x="4217192" y="2565631"/>
            <a:ext cx="1665010" cy="2580603"/>
          </a:xfrm>
          <a:custGeom>
            <a:avLst/>
            <a:gdLst/>
            <a:ahLst/>
            <a:cxnLst/>
            <a:rect l="l" t="t" r="r" b="b"/>
            <a:pathLst>
              <a:path w="2227438" h="4179114" extrusionOk="0">
                <a:moveTo>
                  <a:pt x="0" y="4179114"/>
                </a:moveTo>
                <a:lnTo>
                  <a:pt x="487444" y="4179114"/>
                </a:lnTo>
                <a:cubicBezTo>
                  <a:pt x="1066646" y="2899637"/>
                  <a:pt x="1646872" y="1529402"/>
                  <a:pt x="2227438" y="70286"/>
                </a:cubicBezTo>
                <a:lnTo>
                  <a:pt x="2227438" y="0"/>
                </a:lnTo>
                <a:lnTo>
                  <a:pt x="0" y="0"/>
                </a:lnTo>
                <a:lnTo>
                  <a:pt x="0" y="4178944"/>
                </a:lnTo>
                <a:close/>
              </a:path>
            </a:pathLst>
          </a:custGeom>
          <a:solidFill>
            <a:srgbClr val="2828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57" name="Google Shape;857;p95"/>
          <p:cNvSpPr/>
          <p:nvPr/>
        </p:nvSpPr>
        <p:spPr>
          <a:xfrm rot="10800000" flipH="1">
            <a:off x="4217192" y="4071"/>
            <a:ext cx="1704659" cy="3208802"/>
          </a:xfrm>
          <a:custGeom>
            <a:avLst/>
            <a:gdLst/>
            <a:ahLst/>
            <a:cxnLst/>
            <a:rect l="l" t="t" r="r" b="b"/>
            <a:pathLst>
              <a:path w="2280480" h="4278402" extrusionOk="0">
                <a:moveTo>
                  <a:pt x="0" y="4278402"/>
                </a:moveTo>
                <a:lnTo>
                  <a:pt x="499042" y="4278402"/>
                </a:lnTo>
                <a:cubicBezTo>
                  <a:pt x="1092059" y="2968559"/>
                  <a:pt x="1686099" y="1565739"/>
                  <a:pt x="2280481" y="71821"/>
                </a:cubicBezTo>
                <a:lnTo>
                  <a:pt x="2280481" y="0"/>
                </a:lnTo>
                <a:lnTo>
                  <a:pt x="0" y="0"/>
                </a:lnTo>
                <a:lnTo>
                  <a:pt x="0" y="4278402"/>
                </a:lnTo>
                <a:close/>
              </a:path>
            </a:pathLst>
          </a:custGeom>
          <a:solidFill>
            <a:srgbClr val="2828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nvGrpSpPr>
          <p:cNvPr id="858" name="Google Shape;858;p95"/>
          <p:cNvGrpSpPr/>
          <p:nvPr/>
        </p:nvGrpSpPr>
        <p:grpSpPr>
          <a:xfrm>
            <a:off x="869269" y="1768309"/>
            <a:ext cx="5144681" cy="1606662"/>
            <a:chOff x="5445783" y="1608881"/>
            <a:chExt cx="3311458" cy="1034154"/>
          </a:xfrm>
        </p:grpSpPr>
        <p:sp>
          <p:nvSpPr>
            <p:cNvPr id="859" name="Google Shape;859;p95"/>
            <p:cNvSpPr/>
            <p:nvPr/>
          </p:nvSpPr>
          <p:spPr>
            <a:xfrm>
              <a:off x="5842567" y="1852974"/>
              <a:ext cx="530493" cy="546001"/>
            </a:xfrm>
            <a:custGeom>
              <a:avLst/>
              <a:gdLst/>
              <a:ahLst/>
              <a:cxnLst/>
              <a:rect l="l" t="t" r="r" b="b"/>
              <a:pathLst>
                <a:path w="530493" h="546001" extrusionOk="0">
                  <a:moveTo>
                    <a:pt x="202284" y="0"/>
                  </a:moveTo>
                  <a:lnTo>
                    <a:pt x="328177" y="0"/>
                  </a:lnTo>
                  <a:lnTo>
                    <a:pt x="530494" y="546001"/>
                  </a:lnTo>
                  <a:lnTo>
                    <a:pt x="397853" y="546001"/>
                  </a:lnTo>
                  <a:lnTo>
                    <a:pt x="369395" y="464481"/>
                  </a:lnTo>
                  <a:lnTo>
                    <a:pt x="160330" y="464481"/>
                  </a:lnTo>
                  <a:lnTo>
                    <a:pt x="131872" y="546001"/>
                  </a:lnTo>
                  <a:lnTo>
                    <a:pt x="0" y="546001"/>
                  </a:lnTo>
                  <a:lnTo>
                    <a:pt x="202317" y="0"/>
                  </a:lnTo>
                  <a:close/>
                  <a:moveTo>
                    <a:pt x="200781" y="350786"/>
                  </a:moveTo>
                  <a:lnTo>
                    <a:pt x="329646" y="350786"/>
                  </a:lnTo>
                  <a:lnTo>
                    <a:pt x="265213" y="167541"/>
                  </a:lnTo>
                  <a:lnTo>
                    <a:pt x="200781" y="350786"/>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0" name="Google Shape;860;p95"/>
            <p:cNvSpPr/>
            <p:nvPr/>
          </p:nvSpPr>
          <p:spPr>
            <a:xfrm>
              <a:off x="6438228" y="1852974"/>
              <a:ext cx="363115" cy="545967"/>
            </a:xfrm>
            <a:custGeom>
              <a:avLst/>
              <a:gdLst/>
              <a:ahLst/>
              <a:cxnLst/>
              <a:rect l="l" t="t" r="r" b="b"/>
              <a:pathLst>
                <a:path w="363115" h="545967" extrusionOk="0">
                  <a:moveTo>
                    <a:pt x="0" y="0"/>
                  </a:moveTo>
                  <a:lnTo>
                    <a:pt x="131137" y="0"/>
                  </a:lnTo>
                  <a:lnTo>
                    <a:pt x="131137" y="421070"/>
                  </a:lnTo>
                  <a:lnTo>
                    <a:pt x="363115" y="421070"/>
                  </a:lnTo>
                  <a:lnTo>
                    <a:pt x="363115" y="545968"/>
                  </a:lnTo>
                  <a:lnTo>
                    <a:pt x="33" y="545968"/>
                  </a:lnTo>
                  <a:lnTo>
                    <a:pt x="33"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1" name="Google Shape;861;p95"/>
            <p:cNvSpPr/>
            <p:nvPr/>
          </p:nvSpPr>
          <p:spPr>
            <a:xfrm>
              <a:off x="6888991" y="1852974"/>
              <a:ext cx="369428" cy="545967"/>
            </a:xfrm>
            <a:custGeom>
              <a:avLst/>
              <a:gdLst/>
              <a:ahLst/>
              <a:cxnLst/>
              <a:rect l="l" t="t" r="r" b="b"/>
              <a:pathLst>
                <a:path w="369428" h="545967" extrusionOk="0">
                  <a:moveTo>
                    <a:pt x="0" y="0"/>
                  </a:moveTo>
                  <a:lnTo>
                    <a:pt x="131137" y="0"/>
                  </a:lnTo>
                  <a:lnTo>
                    <a:pt x="131137" y="421070"/>
                  </a:lnTo>
                  <a:lnTo>
                    <a:pt x="369428" y="421070"/>
                  </a:lnTo>
                  <a:lnTo>
                    <a:pt x="369428" y="545968"/>
                  </a:lnTo>
                  <a:lnTo>
                    <a:pt x="33" y="545968"/>
                  </a:lnTo>
                  <a:lnTo>
                    <a:pt x="33"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2" name="Google Shape;862;p95"/>
            <p:cNvSpPr/>
            <p:nvPr/>
          </p:nvSpPr>
          <p:spPr>
            <a:xfrm>
              <a:off x="7413539" y="1608881"/>
              <a:ext cx="255192" cy="244093"/>
            </a:xfrm>
            <a:custGeom>
              <a:avLst/>
              <a:gdLst/>
              <a:ahLst/>
              <a:cxnLst/>
              <a:rect l="l" t="t" r="r" b="b"/>
              <a:pathLst>
                <a:path w="255192" h="244093" extrusionOk="0">
                  <a:moveTo>
                    <a:pt x="0" y="244093"/>
                  </a:moveTo>
                  <a:lnTo>
                    <a:pt x="105417" y="244093"/>
                  </a:lnTo>
                  <a:lnTo>
                    <a:pt x="105417" y="105259"/>
                  </a:lnTo>
                  <a:lnTo>
                    <a:pt x="255193" y="105259"/>
                  </a:lnTo>
                  <a:lnTo>
                    <a:pt x="255193" y="0"/>
                  </a:lnTo>
                  <a:lnTo>
                    <a:pt x="0" y="0"/>
                  </a:lnTo>
                  <a:lnTo>
                    <a:pt x="0" y="244093"/>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3" name="Google Shape;863;p95"/>
            <p:cNvSpPr/>
            <p:nvPr/>
          </p:nvSpPr>
          <p:spPr>
            <a:xfrm>
              <a:off x="8502049" y="2398975"/>
              <a:ext cx="255192" cy="244060"/>
            </a:xfrm>
            <a:custGeom>
              <a:avLst/>
              <a:gdLst/>
              <a:ahLst/>
              <a:cxnLst/>
              <a:rect l="l" t="t" r="r" b="b"/>
              <a:pathLst>
                <a:path w="255192" h="244060" extrusionOk="0">
                  <a:moveTo>
                    <a:pt x="255193" y="0"/>
                  </a:moveTo>
                  <a:lnTo>
                    <a:pt x="149776" y="0"/>
                  </a:lnTo>
                  <a:lnTo>
                    <a:pt x="149776" y="138834"/>
                  </a:lnTo>
                  <a:lnTo>
                    <a:pt x="0" y="138834"/>
                  </a:lnTo>
                  <a:lnTo>
                    <a:pt x="0" y="244060"/>
                  </a:lnTo>
                  <a:lnTo>
                    <a:pt x="255193" y="244060"/>
                  </a:lnTo>
                  <a:lnTo>
                    <a:pt x="255193"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4" name="Google Shape;864;p95"/>
            <p:cNvSpPr/>
            <p:nvPr/>
          </p:nvSpPr>
          <p:spPr>
            <a:xfrm>
              <a:off x="8502049" y="1608881"/>
              <a:ext cx="255192" cy="244093"/>
            </a:xfrm>
            <a:custGeom>
              <a:avLst/>
              <a:gdLst/>
              <a:ahLst/>
              <a:cxnLst/>
              <a:rect l="l" t="t" r="r" b="b"/>
              <a:pathLst>
                <a:path w="255192" h="244093" extrusionOk="0">
                  <a:moveTo>
                    <a:pt x="255193" y="244093"/>
                  </a:moveTo>
                  <a:lnTo>
                    <a:pt x="149776" y="244093"/>
                  </a:lnTo>
                  <a:lnTo>
                    <a:pt x="149776" y="105259"/>
                  </a:lnTo>
                  <a:lnTo>
                    <a:pt x="0" y="105259"/>
                  </a:lnTo>
                  <a:lnTo>
                    <a:pt x="0" y="0"/>
                  </a:lnTo>
                  <a:lnTo>
                    <a:pt x="255193" y="0"/>
                  </a:lnTo>
                  <a:lnTo>
                    <a:pt x="255193" y="244093"/>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5" name="Google Shape;865;p95"/>
            <p:cNvSpPr/>
            <p:nvPr/>
          </p:nvSpPr>
          <p:spPr>
            <a:xfrm>
              <a:off x="7413539" y="2398975"/>
              <a:ext cx="255192" cy="244060"/>
            </a:xfrm>
            <a:custGeom>
              <a:avLst/>
              <a:gdLst/>
              <a:ahLst/>
              <a:cxnLst/>
              <a:rect l="l" t="t" r="r" b="b"/>
              <a:pathLst>
                <a:path w="255192" h="244060" extrusionOk="0">
                  <a:moveTo>
                    <a:pt x="0" y="0"/>
                  </a:moveTo>
                  <a:lnTo>
                    <a:pt x="105417" y="0"/>
                  </a:lnTo>
                  <a:lnTo>
                    <a:pt x="105417" y="138834"/>
                  </a:lnTo>
                  <a:lnTo>
                    <a:pt x="255193" y="138834"/>
                  </a:lnTo>
                  <a:lnTo>
                    <a:pt x="255193" y="244060"/>
                  </a:lnTo>
                  <a:lnTo>
                    <a:pt x="0" y="244060"/>
                  </a:ln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6" name="Google Shape;866;p95"/>
            <p:cNvSpPr/>
            <p:nvPr/>
          </p:nvSpPr>
          <p:spPr>
            <a:xfrm>
              <a:off x="7700564" y="1866877"/>
              <a:ext cx="131871" cy="518161"/>
            </a:xfrm>
            <a:custGeom>
              <a:avLst/>
              <a:gdLst/>
              <a:ahLst/>
              <a:cxnLst/>
              <a:rect l="l" t="t" r="r" b="b"/>
              <a:pathLst>
                <a:path w="131871" h="518161" extrusionOk="0">
                  <a:moveTo>
                    <a:pt x="0" y="0"/>
                  </a:moveTo>
                  <a:lnTo>
                    <a:pt x="131872" y="0"/>
                  </a:lnTo>
                  <a:lnTo>
                    <a:pt x="131872" y="518161"/>
                  </a:lnTo>
                  <a:lnTo>
                    <a:pt x="0" y="51816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7" name="Google Shape;867;p95"/>
            <p:cNvSpPr/>
            <p:nvPr/>
          </p:nvSpPr>
          <p:spPr>
            <a:xfrm>
              <a:off x="7986420" y="1866877"/>
              <a:ext cx="466829" cy="518160"/>
            </a:xfrm>
            <a:custGeom>
              <a:avLst/>
              <a:gdLst/>
              <a:ahLst/>
              <a:cxnLst/>
              <a:rect l="l" t="t" r="r" b="b"/>
              <a:pathLst>
                <a:path w="466829" h="518160" extrusionOk="0">
                  <a:moveTo>
                    <a:pt x="466829" y="0"/>
                  </a:moveTo>
                  <a:lnTo>
                    <a:pt x="342439" y="0"/>
                  </a:lnTo>
                  <a:lnTo>
                    <a:pt x="342439" y="313677"/>
                  </a:lnTo>
                  <a:lnTo>
                    <a:pt x="145133" y="0"/>
                  </a:lnTo>
                  <a:lnTo>
                    <a:pt x="0" y="0"/>
                  </a:lnTo>
                  <a:lnTo>
                    <a:pt x="0" y="518161"/>
                  </a:lnTo>
                  <a:lnTo>
                    <a:pt x="125158" y="518161"/>
                  </a:lnTo>
                  <a:lnTo>
                    <a:pt x="125158" y="188780"/>
                  </a:lnTo>
                  <a:lnTo>
                    <a:pt x="331483" y="518161"/>
                  </a:lnTo>
                  <a:lnTo>
                    <a:pt x="466829" y="518161"/>
                  </a:lnTo>
                  <a:lnTo>
                    <a:pt x="466829"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8" name="Google Shape;868;p95"/>
            <p:cNvSpPr/>
            <p:nvPr/>
          </p:nvSpPr>
          <p:spPr>
            <a:xfrm>
              <a:off x="5445783" y="2245337"/>
              <a:ext cx="210600" cy="168874"/>
            </a:xfrm>
            <a:custGeom>
              <a:avLst/>
              <a:gdLst/>
              <a:ahLst/>
              <a:cxnLst/>
              <a:rect l="l" t="t" r="r" b="b"/>
              <a:pathLst>
                <a:path w="210600" h="168874" extrusionOk="0">
                  <a:moveTo>
                    <a:pt x="169683" y="168875"/>
                  </a:moveTo>
                  <a:lnTo>
                    <a:pt x="136081" y="126931"/>
                  </a:lnTo>
                  <a:cubicBezTo>
                    <a:pt x="154285" y="114928"/>
                    <a:pt x="164940" y="98991"/>
                    <a:pt x="164940" y="76052"/>
                  </a:cubicBezTo>
                  <a:cubicBezTo>
                    <a:pt x="164940" y="59548"/>
                    <a:pt x="157091" y="50612"/>
                    <a:pt x="145901" y="50612"/>
                  </a:cubicBezTo>
                  <a:cubicBezTo>
                    <a:pt x="132172" y="50612"/>
                    <a:pt x="129367" y="64016"/>
                    <a:pt x="122386" y="92823"/>
                  </a:cubicBezTo>
                  <a:cubicBezTo>
                    <a:pt x="115672" y="122463"/>
                    <a:pt x="104749" y="157105"/>
                    <a:pt x="62729" y="157105"/>
                  </a:cubicBezTo>
                  <a:cubicBezTo>
                    <a:pt x="27156" y="157105"/>
                    <a:pt x="0" y="126064"/>
                    <a:pt x="0" y="82487"/>
                  </a:cubicBezTo>
                  <a:cubicBezTo>
                    <a:pt x="0" y="45044"/>
                    <a:pt x="12893" y="22939"/>
                    <a:pt x="36408" y="1134"/>
                  </a:cubicBezTo>
                  <a:lnTo>
                    <a:pt x="66938" y="40277"/>
                  </a:lnTo>
                  <a:cubicBezTo>
                    <a:pt x="51807" y="49779"/>
                    <a:pt x="42855" y="63182"/>
                    <a:pt x="42855" y="83587"/>
                  </a:cubicBezTo>
                  <a:cubicBezTo>
                    <a:pt x="42855" y="100091"/>
                    <a:pt x="51807" y="107893"/>
                    <a:pt x="61059" y="107893"/>
                  </a:cubicBezTo>
                  <a:cubicBezTo>
                    <a:pt x="73652" y="107893"/>
                    <a:pt x="76190" y="91122"/>
                    <a:pt x="82069" y="66516"/>
                  </a:cubicBezTo>
                  <a:cubicBezTo>
                    <a:pt x="89084" y="36042"/>
                    <a:pt x="99706" y="0"/>
                    <a:pt x="143663" y="0"/>
                  </a:cubicBezTo>
                  <a:cubicBezTo>
                    <a:pt x="182309" y="0"/>
                    <a:pt x="210601" y="32708"/>
                    <a:pt x="210601" y="77719"/>
                  </a:cubicBezTo>
                  <a:cubicBezTo>
                    <a:pt x="210601" y="122997"/>
                    <a:pt x="192964" y="149570"/>
                    <a:pt x="169717" y="168842"/>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69" name="Google Shape;869;p95"/>
            <p:cNvSpPr/>
            <p:nvPr/>
          </p:nvSpPr>
          <p:spPr>
            <a:xfrm>
              <a:off x="5449156" y="2049156"/>
              <a:ext cx="204421" cy="171342"/>
            </a:xfrm>
            <a:custGeom>
              <a:avLst/>
              <a:gdLst/>
              <a:ahLst/>
              <a:cxnLst/>
              <a:rect l="l" t="t" r="r" b="b"/>
              <a:pathLst>
                <a:path w="204421" h="171342" extrusionOk="0">
                  <a:moveTo>
                    <a:pt x="108089" y="95890"/>
                  </a:moveTo>
                  <a:lnTo>
                    <a:pt x="142260" y="122430"/>
                  </a:lnTo>
                  <a:lnTo>
                    <a:pt x="204421" y="122430"/>
                  </a:lnTo>
                  <a:lnTo>
                    <a:pt x="204421" y="171342"/>
                  </a:lnTo>
                  <a:lnTo>
                    <a:pt x="0" y="171342"/>
                  </a:lnTo>
                  <a:lnTo>
                    <a:pt x="0" y="122430"/>
                  </a:lnTo>
                  <a:lnTo>
                    <a:pt x="83439" y="122430"/>
                  </a:lnTo>
                  <a:cubicBezTo>
                    <a:pt x="83439" y="122430"/>
                    <a:pt x="0" y="57314"/>
                    <a:pt x="0" y="57314"/>
                  </a:cubicBezTo>
                  <a:lnTo>
                    <a:pt x="0" y="567"/>
                  </a:lnTo>
                  <a:cubicBezTo>
                    <a:pt x="0" y="567"/>
                    <a:pt x="75055" y="60382"/>
                    <a:pt x="75055" y="60382"/>
                  </a:cubicBezTo>
                  <a:lnTo>
                    <a:pt x="204421" y="0"/>
                  </a:lnTo>
                  <a:lnTo>
                    <a:pt x="204421" y="51979"/>
                  </a:lnTo>
                  <a:cubicBezTo>
                    <a:pt x="204421" y="51979"/>
                    <a:pt x="108089" y="95857"/>
                    <a:pt x="108089" y="9585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870" name="Google Shape;870;p95"/>
            <p:cNvSpPr/>
            <p:nvPr/>
          </p:nvSpPr>
          <p:spPr>
            <a:xfrm>
              <a:off x="5446350" y="1844572"/>
              <a:ext cx="210032" cy="208784"/>
            </a:xfrm>
            <a:custGeom>
              <a:avLst/>
              <a:gdLst/>
              <a:ahLst/>
              <a:cxnLst/>
              <a:rect l="l" t="t" r="r" b="b"/>
              <a:pathLst>
                <a:path w="210032" h="208784" extrusionOk="0">
                  <a:moveTo>
                    <a:pt x="105016" y="208785"/>
                  </a:moveTo>
                  <a:cubicBezTo>
                    <a:pt x="47064" y="208785"/>
                    <a:pt x="0" y="162673"/>
                    <a:pt x="0" y="104526"/>
                  </a:cubicBezTo>
                  <a:cubicBezTo>
                    <a:pt x="0" y="46378"/>
                    <a:pt x="47030" y="0"/>
                    <a:pt x="105016" y="0"/>
                  </a:cubicBezTo>
                  <a:cubicBezTo>
                    <a:pt x="163270" y="0"/>
                    <a:pt x="210033" y="45845"/>
                    <a:pt x="210033" y="104526"/>
                  </a:cubicBezTo>
                  <a:cubicBezTo>
                    <a:pt x="210033" y="162673"/>
                    <a:pt x="163270" y="208785"/>
                    <a:pt x="105016" y="208785"/>
                  </a:cubicBezTo>
                  <a:close/>
                  <a:moveTo>
                    <a:pt x="105016" y="48912"/>
                  </a:moveTo>
                  <a:cubicBezTo>
                    <a:pt x="73652" y="48912"/>
                    <a:pt x="47899" y="72951"/>
                    <a:pt x="47899" y="104526"/>
                  </a:cubicBezTo>
                  <a:cubicBezTo>
                    <a:pt x="47899" y="136100"/>
                    <a:pt x="73652" y="159606"/>
                    <a:pt x="105016" y="159606"/>
                  </a:cubicBezTo>
                  <a:cubicBezTo>
                    <a:pt x="136114" y="159606"/>
                    <a:pt x="161867" y="136400"/>
                    <a:pt x="161867" y="104526"/>
                  </a:cubicBezTo>
                  <a:cubicBezTo>
                    <a:pt x="161867" y="72385"/>
                    <a:pt x="136114" y="48912"/>
                    <a:pt x="105016" y="48912"/>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grpSp>
      <p:sp>
        <p:nvSpPr>
          <p:cNvPr id="871" name="Google Shape;871;p95"/>
          <p:cNvSpPr/>
          <p:nvPr/>
        </p:nvSpPr>
        <p:spPr>
          <a:xfrm>
            <a:off x="8045229" y="3794066"/>
            <a:ext cx="1098771" cy="1356896"/>
          </a:xfrm>
          <a:custGeom>
            <a:avLst/>
            <a:gdLst/>
            <a:ahLst/>
            <a:cxnLst/>
            <a:rect l="l" t="t" r="r" b="b"/>
            <a:pathLst>
              <a:path w="1465028" h="1809194" extrusionOk="0">
                <a:moveTo>
                  <a:pt x="6380" y="0"/>
                </a:moveTo>
                <a:lnTo>
                  <a:pt x="584110" y="6218"/>
                </a:lnTo>
                <a:lnTo>
                  <a:pt x="1443227" y="734388"/>
                </a:lnTo>
                <a:lnTo>
                  <a:pt x="1465028" y="753010"/>
                </a:lnTo>
                <a:lnTo>
                  <a:pt x="1465028" y="1799227"/>
                </a:lnTo>
                <a:lnTo>
                  <a:pt x="18668" y="1809194"/>
                </a:lnTo>
                <a:lnTo>
                  <a:pt x="0" y="43530"/>
                </a:lnTo>
                <a:lnTo>
                  <a:pt x="6380" y="0"/>
                </a:lnTo>
                <a:close/>
              </a:path>
            </a:pathLst>
          </a:custGeom>
          <a:solidFill>
            <a:srgbClr val="28282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 Content 2">
  <p:cSld name="1 Content_3">
    <p:spTree>
      <p:nvGrpSpPr>
        <p:cNvPr id="1" name="Shape 872"/>
        <p:cNvGrpSpPr/>
        <p:nvPr/>
      </p:nvGrpSpPr>
      <p:grpSpPr>
        <a:xfrm>
          <a:off x="0" y="0"/>
          <a:ext cx="0" cy="0"/>
          <a:chOff x="0" y="0"/>
          <a:chExt cx="0" cy="0"/>
        </a:xfrm>
      </p:grpSpPr>
      <p:sp>
        <p:nvSpPr>
          <p:cNvPr id="873" name="Google Shape;873;p96"/>
          <p:cNvSpPr txBox="1">
            <a:spLocks noGrp="1"/>
          </p:cNvSpPr>
          <p:nvPr>
            <p:ph type="title"/>
          </p:nvPr>
        </p:nvSpPr>
        <p:spPr>
          <a:xfrm>
            <a:off x="327953" y="455900"/>
            <a:ext cx="8473200" cy="7026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1"/>
              </a:buClr>
              <a:buSzPts val="27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4" name="Google Shape;874;p96"/>
          <p:cNvSpPr txBox="1"/>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00"/>
              <a:buFont typeface="Arial"/>
              <a:buNone/>
            </a:pPr>
            <a:fld id="{00000000-1234-1234-1234-123412341234}" type="slidenum">
              <a:rPr lang="en" sz="100" b="0" i="0" u="none" strike="noStrike" cap="none">
                <a:solidFill>
                  <a:srgbClr val="7F7F7F"/>
                </a:solidFill>
                <a:latin typeface="Inter"/>
                <a:ea typeface="Inter"/>
                <a:cs typeface="Inter"/>
                <a:sym typeface="Inter"/>
              </a:rPr>
              <a:t>‹#›</a:t>
            </a:fld>
            <a:endParaRPr sz="100" b="0" i="0" u="none" strike="noStrike" cap="none">
              <a:solidFill>
                <a:srgbClr val="7F7F7F"/>
              </a:solidFill>
              <a:latin typeface="Inter"/>
              <a:ea typeface="Inter"/>
              <a:cs typeface="Inter"/>
              <a:sym typeface="Inter"/>
            </a:endParaRPr>
          </a:p>
        </p:txBody>
      </p:sp>
      <p:sp>
        <p:nvSpPr>
          <p:cNvPr id="875" name="Google Shape;875;p96"/>
          <p:cNvSpPr txBox="1">
            <a:spLocks noGrp="1"/>
          </p:cNvSpPr>
          <p:nvPr>
            <p:ph type="dt" idx="10"/>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76" name="Google Shape;876;p96"/>
          <p:cNvSpPr txBox="1">
            <a:spLocks noGrp="1"/>
          </p:cNvSpPr>
          <p:nvPr>
            <p:ph type="sldNum" idx="12"/>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877" name="Google Shape;877;p96"/>
          <p:cNvSpPr txBox="1">
            <a:spLocks noGrp="1"/>
          </p:cNvSpPr>
          <p:nvPr>
            <p:ph type="ftr" idx="11"/>
          </p:nvPr>
        </p:nvSpPr>
        <p:spPr>
          <a:xfrm>
            <a:off x="327953" y="4686300"/>
            <a:ext cx="7065000" cy="240900"/>
          </a:xfrm>
          <a:prstGeom prst="rect">
            <a:avLst/>
          </a:prstGeom>
          <a:noFill/>
          <a:ln>
            <a:noFill/>
          </a:ln>
        </p:spPr>
        <p:txBody>
          <a:bodyPr spcFirstLastPara="1" wrap="square" lIns="67500" tIns="34275" rIns="68575" bIns="34275" anchor="b" anchorCtr="0">
            <a:noAutofit/>
          </a:bodyPr>
          <a:lstStyle>
            <a:lvl1pPr marR="0" lvl="0" algn="l" rtl="0">
              <a:lnSpc>
                <a:spcPct val="100000"/>
              </a:lnSpc>
              <a:spcBef>
                <a:spcPts val="0"/>
              </a:spcBef>
              <a:spcAft>
                <a:spcPts val="0"/>
              </a:spcAft>
              <a:buClr>
                <a:srgbClr val="8C8C8C"/>
              </a:buClr>
              <a:buSzPts val="600"/>
              <a:buFont typeface="Inter"/>
              <a:buNone/>
              <a:defRPr sz="600" b="0" i="0" u="none" strike="noStrike" cap="none">
                <a:solidFill>
                  <a:srgbClr val="8C8C8C"/>
                </a:solidFill>
                <a:latin typeface="Inter"/>
                <a:ea typeface="Inter"/>
                <a:cs typeface="Inter"/>
                <a:sym typeface="Inter"/>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78" name="Google Shape;878;p96"/>
          <p:cNvSpPr txBox="1">
            <a:spLocks noGrp="1"/>
          </p:cNvSpPr>
          <p:nvPr>
            <p:ph type="body" idx="1"/>
          </p:nvPr>
        </p:nvSpPr>
        <p:spPr>
          <a:xfrm>
            <a:off x="327953" y="963374"/>
            <a:ext cx="8476500" cy="195300"/>
          </a:xfrm>
          <a:prstGeom prst="rect">
            <a:avLst/>
          </a:prstGeom>
          <a:noFill/>
          <a:ln>
            <a:noFill/>
          </a:ln>
        </p:spPr>
        <p:txBody>
          <a:bodyPr spcFirstLastPara="1" wrap="square" lIns="67500" tIns="34275" rIns="68575" bIns="34275" anchor="t" anchorCtr="0">
            <a:noAutofit/>
          </a:bodyPr>
          <a:lstStyle>
            <a:lvl1pPr marL="457200" lvl="0" indent="-228600" algn="l">
              <a:lnSpc>
                <a:spcPct val="100000"/>
              </a:lnSpc>
              <a:spcBef>
                <a:spcPts val="0"/>
              </a:spcBef>
              <a:spcAft>
                <a:spcPts val="0"/>
              </a:spcAft>
              <a:buSzPts val="1100"/>
              <a:buNone/>
              <a:defRPr sz="1100" b="1" i="0" cap="none">
                <a:solidFill>
                  <a:schemeClr val="accent1"/>
                </a:solidFill>
                <a:latin typeface="Inter"/>
                <a:ea typeface="Inter"/>
                <a:cs typeface="Inter"/>
                <a:sym typeface="Inte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879" name="Google Shape;879;p96"/>
          <p:cNvSpPr txBox="1">
            <a:spLocks noGrp="1"/>
          </p:cNvSpPr>
          <p:nvPr>
            <p:ph type="body" idx="2"/>
          </p:nvPr>
        </p:nvSpPr>
        <p:spPr>
          <a:xfrm>
            <a:off x="327953" y="1383507"/>
            <a:ext cx="8484600" cy="3000900"/>
          </a:xfrm>
          <a:prstGeom prst="rect">
            <a:avLst/>
          </a:prstGeom>
          <a:noFill/>
          <a:ln>
            <a:noFill/>
          </a:ln>
        </p:spPr>
        <p:txBody>
          <a:bodyPr spcFirstLastPara="1" wrap="square" lIns="67500" tIns="34275" rIns="68575" bIns="34275" anchor="t" anchorCtr="0">
            <a:normAutofit/>
          </a:bodyPr>
          <a:lstStyle>
            <a:lvl1pPr marL="457200" lvl="0" indent="-228600" algn="l">
              <a:lnSpc>
                <a:spcPct val="100000"/>
              </a:lnSpc>
              <a:spcBef>
                <a:spcPts val="0"/>
              </a:spcBef>
              <a:spcAft>
                <a:spcPts val="0"/>
              </a:spcAft>
              <a:buSzPts val="1500"/>
              <a:buNone/>
              <a:defRPr>
                <a:latin typeface="Inter"/>
                <a:ea typeface="Inter"/>
                <a:cs typeface="Inter"/>
                <a:sym typeface="Inter"/>
              </a:defRPr>
            </a:lvl1pPr>
            <a:lvl2pPr marL="914400" lvl="1" indent="-330200" algn="l">
              <a:lnSpc>
                <a:spcPct val="100000"/>
              </a:lnSpc>
              <a:spcBef>
                <a:spcPts val="600"/>
              </a:spcBef>
              <a:spcAft>
                <a:spcPts val="0"/>
              </a:spcAft>
              <a:buSzPts val="1600"/>
              <a:buChar char="▪"/>
              <a:defRPr>
                <a:latin typeface="Inter"/>
                <a:ea typeface="Inter"/>
                <a:cs typeface="Inter"/>
                <a:sym typeface="Inter"/>
              </a:defRPr>
            </a:lvl2pPr>
            <a:lvl3pPr marL="1371600" lvl="2" indent="-304800" algn="l">
              <a:lnSpc>
                <a:spcPct val="100000"/>
              </a:lnSpc>
              <a:spcBef>
                <a:spcPts val="600"/>
              </a:spcBef>
              <a:spcAft>
                <a:spcPts val="0"/>
              </a:spcAft>
              <a:buSzPts val="1200"/>
              <a:buChar char="▪"/>
              <a:defRPr>
                <a:latin typeface="Inter"/>
                <a:ea typeface="Inter"/>
                <a:cs typeface="Inter"/>
                <a:sym typeface="Inter"/>
              </a:defRPr>
            </a:lvl3pPr>
            <a:lvl4pPr marL="1828800" lvl="3" indent="-304800" algn="l">
              <a:lnSpc>
                <a:spcPct val="100000"/>
              </a:lnSpc>
              <a:spcBef>
                <a:spcPts val="600"/>
              </a:spcBef>
              <a:spcAft>
                <a:spcPts val="0"/>
              </a:spcAft>
              <a:buSzPts val="1200"/>
              <a:buChar char="▪"/>
              <a:defRPr>
                <a:latin typeface="Inter"/>
                <a:ea typeface="Inter"/>
                <a:cs typeface="Inter"/>
                <a:sym typeface="Inter"/>
              </a:defRPr>
            </a:lvl4pPr>
            <a:lvl5pPr marL="2286000" lvl="4" indent="-304800" algn="l">
              <a:lnSpc>
                <a:spcPct val="100000"/>
              </a:lnSpc>
              <a:spcBef>
                <a:spcPts val="600"/>
              </a:spcBef>
              <a:spcAft>
                <a:spcPts val="0"/>
              </a:spcAft>
              <a:buSzPts val="1200"/>
              <a:buChar char="▪"/>
              <a:defRPr>
                <a:latin typeface="Inter"/>
                <a:ea typeface="Inter"/>
                <a:cs typeface="Inter"/>
                <a:sym typeface="Inte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ody - Side Bar">
  <p:cSld name="Body - Side Bar">
    <p:bg>
      <p:bgPr>
        <a:solidFill>
          <a:srgbClr val="000000"/>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sldNum" idx="12"/>
          </p:nvPr>
        </p:nvSpPr>
        <p:spPr>
          <a:xfrm>
            <a:off x="8733058" y="4663217"/>
            <a:ext cx="548700" cy="393600"/>
          </a:xfrm>
          <a:prstGeom prst="rect">
            <a:avLst/>
          </a:prstGeom>
          <a:noFill/>
          <a:ln>
            <a:noFill/>
          </a:ln>
        </p:spPr>
        <p:txBody>
          <a:bodyPr spcFirstLastPara="1" wrap="square" lIns="91425" tIns="91425" rIns="91425" bIns="91425" anchor="ctr" anchorCtr="0">
            <a:noAutofit/>
          </a:bodyPr>
          <a:lstStyle>
            <a:lvl1pPr lvl="0" rtl="0">
              <a:buNone/>
              <a:defRPr sz="800" b="1">
                <a:solidFill>
                  <a:srgbClr val="434343"/>
                </a:solidFill>
                <a:latin typeface="Red Hat Display"/>
                <a:ea typeface="Red Hat Display"/>
                <a:cs typeface="Red Hat Display"/>
                <a:sym typeface="Red Hat Display"/>
              </a:defRPr>
            </a:lvl1pPr>
            <a:lvl2pPr lvl="1" rtl="0">
              <a:buNone/>
              <a:defRPr sz="800" b="1">
                <a:solidFill>
                  <a:srgbClr val="434343"/>
                </a:solidFill>
                <a:latin typeface="Red Hat Display"/>
                <a:ea typeface="Red Hat Display"/>
                <a:cs typeface="Red Hat Display"/>
                <a:sym typeface="Red Hat Display"/>
              </a:defRPr>
            </a:lvl2pPr>
            <a:lvl3pPr lvl="2" rtl="0">
              <a:buNone/>
              <a:defRPr sz="800" b="1">
                <a:solidFill>
                  <a:srgbClr val="434343"/>
                </a:solidFill>
                <a:latin typeface="Red Hat Display"/>
                <a:ea typeface="Red Hat Display"/>
                <a:cs typeface="Red Hat Display"/>
                <a:sym typeface="Red Hat Display"/>
              </a:defRPr>
            </a:lvl3pPr>
            <a:lvl4pPr lvl="3" rtl="0">
              <a:buNone/>
              <a:defRPr sz="800" b="1">
                <a:solidFill>
                  <a:srgbClr val="434343"/>
                </a:solidFill>
                <a:latin typeface="Red Hat Display"/>
                <a:ea typeface="Red Hat Display"/>
                <a:cs typeface="Red Hat Display"/>
                <a:sym typeface="Red Hat Display"/>
              </a:defRPr>
            </a:lvl4pPr>
            <a:lvl5pPr lvl="4" rtl="0">
              <a:buNone/>
              <a:defRPr sz="800" b="1">
                <a:solidFill>
                  <a:srgbClr val="434343"/>
                </a:solidFill>
                <a:latin typeface="Red Hat Display"/>
                <a:ea typeface="Red Hat Display"/>
                <a:cs typeface="Red Hat Display"/>
                <a:sym typeface="Red Hat Display"/>
              </a:defRPr>
            </a:lvl5pPr>
            <a:lvl6pPr lvl="5" rtl="0">
              <a:buNone/>
              <a:defRPr sz="800" b="1">
                <a:solidFill>
                  <a:srgbClr val="434343"/>
                </a:solidFill>
                <a:latin typeface="Red Hat Display"/>
                <a:ea typeface="Red Hat Display"/>
                <a:cs typeface="Red Hat Display"/>
                <a:sym typeface="Red Hat Display"/>
              </a:defRPr>
            </a:lvl6pPr>
            <a:lvl7pPr lvl="6" rtl="0">
              <a:buNone/>
              <a:defRPr sz="800" b="1">
                <a:solidFill>
                  <a:srgbClr val="434343"/>
                </a:solidFill>
                <a:latin typeface="Red Hat Display"/>
                <a:ea typeface="Red Hat Display"/>
                <a:cs typeface="Red Hat Display"/>
                <a:sym typeface="Red Hat Display"/>
              </a:defRPr>
            </a:lvl7pPr>
            <a:lvl8pPr lvl="7" rtl="0">
              <a:buNone/>
              <a:defRPr sz="800" b="1">
                <a:solidFill>
                  <a:srgbClr val="434343"/>
                </a:solidFill>
                <a:latin typeface="Red Hat Display"/>
                <a:ea typeface="Red Hat Display"/>
                <a:cs typeface="Red Hat Display"/>
                <a:sym typeface="Red Hat Display"/>
              </a:defRPr>
            </a:lvl8pPr>
            <a:lvl9pPr lvl="8" rtl="0">
              <a:buNone/>
              <a:defRPr sz="800" b="1">
                <a:solidFill>
                  <a:srgbClr val="434343"/>
                </a:solidFill>
                <a:latin typeface="Red Hat Display"/>
                <a:ea typeface="Red Hat Display"/>
                <a:cs typeface="Red Hat Display"/>
                <a:sym typeface="Red Hat Display"/>
              </a:defRPr>
            </a:lvl9pPr>
          </a:lstStyle>
          <a:p>
            <a:pPr marL="0" lvl="0" indent="0" algn="l" rtl="0">
              <a:spcBef>
                <a:spcPts val="0"/>
              </a:spcBef>
              <a:spcAft>
                <a:spcPts val="0"/>
              </a:spcAft>
              <a:buNone/>
            </a:pPr>
            <a:fld id="{00000000-1234-1234-1234-123412341234}" type="slidenum">
              <a:rPr lang="en"/>
              <a:t>‹#›</a:t>
            </a:fld>
            <a:endParaRPr/>
          </a:p>
        </p:txBody>
      </p:sp>
      <p:sp>
        <p:nvSpPr>
          <p:cNvPr id="32" name="Google Shape;32;p5"/>
          <p:cNvSpPr txBox="1">
            <a:spLocks noGrp="1"/>
          </p:cNvSpPr>
          <p:nvPr>
            <p:ph type="title"/>
          </p:nvPr>
        </p:nvSpPr>
        <p:spPr>
          <a:xfrm>
            <a:off x="873275" y="636250"/>
            <a:ext cx="2709000" cy="2441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3" name="Google Shape;33;p5"/>
          <p:cNvPicPr preferRelativeResize="0"/>
          <p:nvPr/>
        </p:nvPicPr>
        <p:blipFill>
          <a:blip r:embed="rId2">
            <a:alphaModFix/>
          </a:blip>
          <a:stretch>
            <a:fillRect/>
          </a:stretch>
        </p:blipFill>
        <p:spPr>
          <a:xfrm>
            <a:off x="7874125" y="4799888"/>
            <a:ext cx="665900" cy="120275"/>
          </a:xfrm>
          <a:prstGeom prst="rect">
            <a:avLst/>
          </a:prstGeom>
          <a:noFill/>
          <a:ln>
            <a:noFill/>
          </a:ln>
        </p:spPr>
      </p:pic>
    </p:spTree>
    <p:extLst>
      <p:ext uri="{BB962C8B-B14F-4D97-AF65-F5344CB8AC3E}">
        <p14:creationId xmlns:p14="http://schemas.microsoft.com/office/powerpoint/2010/main" val="705018999"/>
      </p:ext>
    </p:extLst>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2"/>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022 Left Title ">
  <p:cSld name="2022 Left Title ">
    <p:spTree>
      <p:nvGrpSpPr>
        <p:cNvPr id="1" name="Shape 1146"/>
        <p:cNvGrpSpPr/>
        <p:nvPr/>
      </p:nvGrpSpPr>
      <p:grpSpPr>
        <a:xfrm>
          <a:off x="0" y="0"/>
          <a:ext cx="0" cy="0"/>
          <a:chOff x="0" y="0"/>
          <a:chExt cx="0" cy="0"/>
        </a:xfrm>
      </p:grpSpPr>
      <p:sp>
        <p:nvSpPr>
          <p:cNvPr id="1147" name="Google Shape;1147;p40"/>
          <p:cNvSpPr txBox="1">
            <a:spLocks noGrp="1"/>
          </p:cNvSpPr>
          <p:nvPr>
            <p:ph type="title"/>
          </p:nvPr>
        </p:nvSpPr>
        <p:spPr>
          <a:xfrm>
            <a:off x="290557" y="330574"/>
            <a:ext cx="3275700" cy="563100"/>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400"/>
              <a:buFont typeface="Arial"/>
              <a:buNone/>
              <a:defRPr sz="3400" b="0" i="0">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148"/>
        <p:cNvGrpSpPr/>
        <p:nvPr/>
      </p:nvGrpSpPr>
      <p:grpSpPr>
        <a:xfrm>
          <a:off x="0" y="0"/>
          <a:ext cx="0" cy="0"/>
          <a:chOff x="0" y="0"/>
          <a:chExt cx="0" cy="0"/>
        </a:xfrm>
      </p:grpSpPr>
      <p:sp>
        <p:nvSpPr>
          <p:cNvPr id="1149" name="Google Shape;1149;p63"/>
          <p:cNvSpPr txBox="1">
            <a:spLocks noGrp="1"/>
          </p:cNvSpPr>
          <p:nvPr>
            <p:ph type="ftr" idx="11"/>
          </p:nvPr>
        </p:nvSpPr>
        <p:spPr>
          <a:xfrm>
            <a:off x="290556" y="4910645"/>
            <a:ext cx="5782800" cy="127500"/>
          </a:xfrm>
          <a:prstGeom prst="rect">
            <a:avLst/>
          </a:prstGeom>
          <a:noFill/>
          <a:ln>
            <a:noFill/>
          </a:ln>
        </p:spPr>
        <p:txBody>
          <a:bodyPr spcFirstLastPara="1" wrap="square" lIns="0" tIns="0" rIns="0" bIns="360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2F2F2"/>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Karla"/>
                <a:ea typeface="Karla"/>
                <a:cs typeface="Karla"/>
                <a:sym typeface="Karla"/>
              </a:defRPr>
            </a:lvl9pPr>
          </a:lstStyle>
          <a:p>
            <a:endParaRPr/>
          </a:p>
        </p:txBody>
      </p:sp>
      <p:sp>
        <p:nvSpPr>
          <p:cNvPr id="1150" name="Google Shape;1150;p63"/>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 Black">
  <p:cSld name="Title - Black">
    <p:bg>
      <p:bgPr>
        <a:solidFill>
          <a:srgbClr val="000000"/>
        </a:solidFill>
        <a:effectLst/>
      </p:bgPr>
    </p:bg>
    <p:spTree>
      <p:nvGrpSpPr>
        <p:cNvPr id="1" name="Shape 1151"/>
        <p:cNvGrpSpPr/>
        <p:nvPr/>
      </p:nvGrpSpPr>
      <p:grpSpPr>
        <a:xfrm>
          <a:off x="0" y="0"/>
          <a:ext cx="0" cy="0"/>
          <a:chOff x="0" y="0"/>
          <a:chExt cx="0" cy="0"/>
        </a:xfrm>
      </p:grpSpPr>
      <p:pic>
        <p:nvPicPr>
          <p:cNvPr id="1152" name="Google Shape;1152;p64"/>
          <p:cNvPicPr preferRelativeResize="0"/>
          <p:nvPr/>
        </p:nvPicPr>
        <p:blipFill rotWithShape="1">
          <a:blip r:embed="rId2">
            <a:alphaModFix/>
          </a:blip>
          <a:srcRect l="8768" t="24510" r="20112" b="29208"/>
          <a:stretch/>
        </p:blipFill>
        <p:spPr>
          <a:xfrm>
            <a:off x="-1" y="0"/>
            <a:ext cx="9144000" cy="5143504"/>
          </a:xfrm>
          <a:prstGeom prst="rect">
            <a:avLst/>
          </a:prstGeom>
          <a:noFill/>
          <a:ln>
            <a:noFill/>
          </a:ln>
        </p:spPr>
      </p:pic>
      <p:sp>
        <p:nvSpPr>
          <p:cNvPr id="1153" name="Google Shape;1153;p64"/>
          <p:cNvSpPr txBox="1">
            <a:spLocks noGrp="1"/>
          </p:cNvSpPr>
          <p:nvPr>
            <p:ph type="body" idx="1"/>
          </p:nvPr>
        </p:nvSpPr>
        <p:spPr>
          <a:xfrm>
            <a:off x="478427" y="4114056"/>
            <a:ext cx="5362200" cy="411300"/>
          </a:xfrm>
          <a:prstGeom prst="rect">
            <a:avLst/>
          </a:prstGeom>
          <a:noFill/>
          <a:ln>
            <a:noFill/>
          </a:ln>
        </p:spPr>
        <p:txBody>
          <a:bodyPr spcFirstLastPara="1" wrap="square" lIns="108000" tIns="45700" rIns="91425" bIns="45700" anchor="t" anchorCtr="0">
            <a:noAutofit/>
          </a:bodyPr>
          <a:lstStyle>
            <a:lvl1pPr marL="457200" lvl="0" indent="-228600" algn="l">
              <a:lnSpc>
                <a:spcPct val="90000"/>
              </a:lnSpc>
              <a:spcBef>
                <a:spcPts val="0"/>
              </a:spcBef>
              <a:spcAft>
                <a:spcPts val="0"/>
              </a:spcAft>
              <a:buSzPts val="1800"/>
              <a:buNone/>
              <a:defRPr sz="1800" b="0" i="0" cap="none">
                <a:solidFill>
                  <a:schemeClr val="lt1"/>
                </a:solidFill>
                <a:latin typeface="Inter"/>
                <a:ea typeface="Inter"/>
                <a:cs typeface="Inter"/>
                <a:sym typeface="Inter"/>
              </a:defRPr>
            </a:lvl1pPr>
            <a:lvl2pPr marL="914400" lvl="1" indent="-228600" algn="l">
              <a:lnSpc>
                <a:spcPct val="90000"/>
              </a:lnSpc>
              <a:spcBef>
                <a:spcPts val="800"/>
              </a:spcBef>
              <a:spcAft>
                <a:spcPts val="0"/>
              </a:spcAft>
              <a:buSzPts val="2400"/>
              <a:buNone/>
              <a:defRPr sz="2400" b="1" i="0" cap="none">
                <a:solidFill>
                  <a:schemeClr val="lt1"/>
                </a:solidFill>
                <a:latin typeface="Questrial"/>
                <a:ea typeface="Questrial"/>
                <a:cs typeface="Questrial"/>
                <a:sym typeface="Questrial"/>
              </a:defRPr>
            </a:lvl2pPr>
            <a:lvl3pPr marL="1371600" lvl="2" indent="-228600" algn="l">
              <a:lnSpc>
                <a:spcPct val="90000"/>
              </a:lnSpc>
              <a:spcBef>
                <a:spcPts val="800"/>
              </a:spcBef>
              <a:spcAft>
                <a:spcPts val="0"/>
              </a:spcAft>
              <a:buSzPts val="2400"/>
              <a:buNone/>
              <a:defRPr sz="2400" b="1" i="0" cap="none">
                <a:solidFill>
                  <a:schemeClr val="lt1"/>
                </a:solidFill>
                <a:latin typeface="Questrial"/>
                <a:ea typeface="Questrial"/>
                <a:cs typeface="Questrial"/>
                <a:sym typeface="Questrial"/>
              </a:defRPr>
            </a:lvl3pPr>
            <a:lvl4pPr marL="1828800" lvl="3" indent="-228600" algn="l">
              <a:lnSpc>
                <a:spcPct val="90000"/>
              </a:lnSpc>
              <a:spcBef>
                <a:spcPts val="800"/>
              </a:spcBef>
              <a:spcAft>
                <a:spcPts val="0"/>
              </a:spcAft>
              <a:buSzPts val="2400"/>
              <a:buNone/>
              <a:defRPr sz="2400" b="1" i="0" cap="none">
                <a:solidFill>
                  <a:schemeClr val="lt1"/>
                </a:solidFill>
                <a:latin typeface="Questrial"/>
                <a:ea typeface="Questrial"/>
                <a:cs typeface="Questrial"/>
                <a:sym typeface="Questrial"/>
              </a:defRPr>
            </a:lvl4pPr>
            <a:lvl5pPr marL="2286000" lvl="4" indent="-228600" algn="l">
              <a:lnSpc>
                <a:spcPct val="90000"/>
              </a:lnSpc>
              <a:spcBef>
                <a:spcPts val="800"/>
              </a:spcBef>
              <a:spcAft>
                <a:spcPts val="0"/>
              </a:spcAft>
              <a:buSzPts val="2400"/>
              <a:buNone/>
              <a:defRPr sz="2400" b="1" i="0" cap="none">
                <a:solidFill>
                  <a:schemeClr val="lt1"/>
                </a:solidFill>
                <a:latin typeface="Questrial"/>
                <a:ea typeface="Questrial"/>
                <a:cs typeface="Questrial"/>
                <a:sym typeface="Quest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4" name="Google Shape;1154;p64"/>
          <p:cNvSpPr txBox="1">
            <a:spLocks noGrp="1"/>
          </p:cNvSpPr>
          <p:nvPr>
            <p:ph type="title"/>
          </p:nvPr>
        </p:nvSpPr>
        <p:spPr>
          <a:xfrm>
            <a:off x="474959" y="1935355"/>
            <a:ext cx="5357100" cy="18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b="0" i="0">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55" name="Google Shape;1155;p64"/>
          <p:cNvCxnSpPr/>
          <p:nvPr/>
        </p:nvCxnSpPr>
        <p:spPr>
          <a:xfrm>
            <a:off x="590294" y="3939193"/>
            <a:ext cx="520800" cy="0"/>
          </a:xfrm>
          <a:prstGeom prst="straightConnector1">
            <a:avLst/>
          </a:prstGeom>
          <a:noFill/>
          <a:ln w="25400" cap="flat" cmpd="sng">
            <a:solidFill>
              <a:schemeClr val="lt1"/>
            </a:solidFill>
            <a:prstDash val="solid"/>
            <a:round/>
            <a:headEnd type="none" w="sm" len="sm"/>
            <a:tailEnd type="none" w="sm" len="sm"/>
          </a:ln>
        </p:spPr>
      </p:cxnSp>
      <p:sp>
        <p:nvSpPr>
          <p:cNvPr id="1156" name="Google Shape;1156;p64"/>
          <p:cNvSpPr txBox="1"/>
          <p:nvPr/>
        </p:nvSpPr>
        <p:spPr>
          <a:xfrm>
            <a:off x="256223" y="4919367"/>
            <a:ext cx="1356900" cy="7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F7F7F"/>
              </a:buClr>
              <a:buSzPts val="500"/>
              <a:buFont typeface="Arial"/>
              <a:buNone/>
            </a:pPr>
            <a:r>
              <a:rPr lang="en" sz="500" b="0" i="0" u="none" strike="noStrike" cap="none">
                <a:solidFill>
                  <a:srgbClr val="7F7F7F"/>
                </a:solidFill>
                <a:latin typeface="Inter"/>
                <a:ea typeface="Inter"/>
                <a:cs typeface="Inter"/>
                <a:sym typeface="Inter"/>
              </a:rPr>
              <a:t>2023 CrowdStrike, Inc. All rights reserved.</a:t>
            </a:r>
            <a:endParaRPr sz="1800" b="0" i="0" u="none" strike="noStrike" cap="none">
              <a:solidFill>
                <a:schemeClr val="dk1"/>
              </a:solidFill>
              <a:latin typeface="Inter"/>
              <a:ea typeface="Inter"/>
              <a:cs typeface="Inter"/>
              <a:sym typeface="Inter"/>
            </a:endParaRPr>
          </a:p>
        </p:txBody>
      </p:sp>
      <p:pic>
        <p:nvPicPr>
          <p:cNvPr id="1157" name="Google Shape;1157;p64"/>
          <p:cNvPicPr preferRelativeResize="0"/>
          <p:nvPr/>
        </p:nvPicPr>
        <p:blipFill rotWithShape="1">
          <a:blip r:embed="rId3">
            <a:alphaModFix/>
          </a:blip>
          <a:srcRect/>
          <a:stretch/>
        </p:blipFill>
        <p:spPr>
          <a:xfrm>
            <a:off x="7605244" y="232390"/>
            <a:ext cx="1214642" cy="539396"/>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58"/>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59"/>
        <p:cNvGrpSpPr/>
        <p:nvPr/>
      </p:nvGrpSpPr>
      <p:grpSpPr>
        <a:xfrm>
          <a:off x="0" y="0"/>
          <a:ext cx="0" cy="0"/>
          <a:chOff x="0" y="0"/>
          <a:chExt cx="0" cy="0"/>
        </a:xfrm>
      </p:grpSpPr>
      <p:sp>
        <p:nvSpPr>
          <p:cNvPr id="1160" name="Google Shape;1160;p66"/>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Large Title Center">
  <p:cSld name="Large Title Center">
    <p:spTree>
      <p:nvGrpSpPr>
        <p:cNvPr id="1" name="Shape 1161"/>
        <p:cNvGrpSpPr/>
        <p:nvPr/>
      </p:nvGrpSpPr>
      <p:grpSpPr>
        <a:xfrm>
          <a:off x="0" y="0"/>
          <a:ext cx="0" cy="0"/>
          <a:chOff x="0" y="0"/>
          <a:chExt cx="0" cy="0"/>
        </a:xfrm>
      </p:grpSpPr>
      <p:sp>
        <p:nvSpPr>
          <p:cNvPr id="1162" name="Google Shape;1162;p67"/>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63"/>
        <p:cNvGrpSpPr/>
        <p:nvPr/>
      </p:nvGrpSpPr>
      <p:grpSpPr>
        <a:xfrm>
          <a:off x="0" y="0"/>
          <a:ext cx="0" cy="0"/>
          <a:chOff x="0" y="0"/>
          <a:chExt cx="0" cy="0"/>
        </a:xfrm>
      </p:grpSpPr>
      <p:sp>
        <p:nvSpPr>
          <p:cNvPr id="1164" name="Google Shape;1164;p68"/>
          <p:cNvSpPr txBox="1">
            <a:spLocks noGrp="1"/>
          </p:cNvSpPr>
          <p:nvPr>
            <p:ph type="ftr" idx="11"/>
          </p:nvPr>
        </p:nvSpPr>
        <p:spPr>
          <a:xfrm>
            <a:off x="290556" y="4715988"/>
            <a:ext cx="8097600" cy="273900"/>
          </a:xfrm>
          <a:prstGeom prst="rect">
            <a:avLst/>
          </a:prstGeom>
          <a:noFill/>
          <a:ln>
            <a:noFill/>
          </a:ln>
        </p:spPr>
        <p:txBody>
          <a:bodyPr spcFirstLastPara="1" wrap="square" lIns="90000" tIns="45700" rIns="91425" bIns="45700" anchor="b" anchorCtr="0">
            <a:noAutofit/>
          </a:bodyPr>
          <a:lstStyle>
            <a:lvl1pPr marR="0" lvl="0" algn="l" rtl="0">
              <a:lnSpc>
                <a:spcPct val="100000"/>
              </a:lnSpc>
              <a:spcBef>
                <a:spcPts val="0"/>
              </a:spcBef>
              <a:spcAft>
                <a:spcPts val="0"/>
              </a:spcAft>
              <a:buClr>
                <a:schemeClr val="lt1"/>
              </a:buClr>
              <a:buSzPts val="1800"/>
              <a:buFont typeface="Arial"/>
              <a:buNone/>
              <a:defRPr sz="1400" b="0" i="0" u="none" strike="noStrike" cap="none">
                <a:solidFill>
                  <a:srgbClr val="000000"/>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5" name="Google Shape;1165;p68"/>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Title and Content with Subtitle">
  <p:cSld name="4_Title and Content with Subtitle">
    <p:spTree>
      <p:nvGrpSpPr>
        <p:cNvPr id="1" name="Shape 1166"/>
        <p:cNvGrpSpPr/>
        <p:nvPr/>
      </p:nvGrpSpPr>
      <p:grpSpPr>
        <a:xfrm>
          <a:off x="0" y="0"/>
          <a:ext cx="0" cy="0"/>
          <a:chOff x="0" y="0"/>
          <a:chExt cx="0" cy="0"/>
        </a:xfrm>
      </p:grpSpPr>
      <p:sp>
        <p:nvSpPr>
          <p:cNvPr id="1167" name="Google Shape;1167;p69"/>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Left Angle White">
  <p:cSld name="Title Left Angle White">
    <p:spTree>
      <p:nvGrpSpPr>
        <p:cNvPr id="1" name="Shape 1168"/>
        <p:cNvGrpSpPr/>
        <p:nvPr/>
      </p:nvGrpSpPr>
      <p:grpSpPr>
        <a:xfrm>
          <a:off x="0" y="0"/>
          <a:ext cx="0" cy="0"/>
          <a:chOff x="0" y="0"/>
          <a:chExt cx="0" cy="0"/>
        </a:xfrm>
      </p:grpSpPr>
      <p:sp>
        <p:nvSpPr>
          <p:cNvPr id="1169" name="Google Shape;1169;p70"/>
          <p:cNvSpPr/>
          <p:nvPr/>
        </p:nvSpPr>
        <p:spPr>
          <a:xfrm>
            <a:off x="3211031" y="-1"/>
            <a:ext cx="5932967" cy="5145088"/>
          </a:xfrm>
          <a:custGeom>
            <a:avLst/>
            <a:gdLst/>
            <a:ahLst/>
            <a:cxnLst/>
            <a:rect l="l" t="t" r="r" b="b"/>
            <a:pathLst>
              <a:path w="5932967" h="5145088" extrusionOk="0">
                <a:moveTo>
                  <a:pt x="2854215" y="0"/>
                </a:moveTo>
                <a:lnTo>
                  <a:pt x="2869729" y="64"/>
                </a:lnTo>
                <a:lnTo>
                  <a:pt x="2869729" y="1"/>
                </a:lnTo>
                <a:lnTo>
                  <a:pt x="4904137" y="1"/>
                </a:lnTo>
                <a:lnTo>
                  <a:pt x="5430049" y="1"/>
                </a:lnTo>
                <a:lnTo>
                  <a:pt x="5932967" y="1"/>
                </a:lnTo>
                <a:lnTo>
                  <a:pt x="5932967" y="5145088"/>
                </a:lnTo>
                <a:lnTo>
                  <a:pt x="4904137" y="5145088"/>
                </a:lnTo>
                <a:lnTo>
                  <a:pt x="4904137" y="5145087"/>
                </a:lnTo>
                <a:lnTo>
                  <a:pt x="0" y="514508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1170" name="Google Shape;1170;p70"/>
          <p:cNvSpPr txBox="1">
            <a:spLocks noGrp="1"/>
          </p:cNvSpPr>
          <p:nvPr>
            <p:ph type="title"/>
          </p:nvPr>
        </p:nvSpPr>
        <p:spPr>
          <a:xfrm>
            <a:off x="290556" y="330574"/>
            <a:ext cx="4010400" cy="1935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800"/>
              <a:buFont typeface="Arial"/>
              <a:buNone/>
              <a:defRPr sz="2800" b="0" i="0">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1" name="Google Shape;1171;p70"/>
          <p:cNvSpPr txBox="1">
            <a:spLocks noGrp="1"/>
          </p:cNvSpPr>
          <p:nvPr>
            <p:ph type="ftr" idx="11"/>
          </p:nvPr>
        </p:nvSpPr>
        <p:spPr>
          <a:xfrm>
            <a:off x="290557" y="4919133"/>
            <a:ext cx="3086100" cy="122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888888"/>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Left">
  <p:cSld name="Title Left">
    <p:spTree>
      <p:nvGrpSpPr>
        <p:cNvPr id="1" name="Shape 1172"/>
        <p:cNvGrpSpPr/>
        <p:nvPr/>
      </p:nvGrpSpPr>
      <p:grpSpPr>
        <a:xfrm>
          <a:off x="0" y="0"/>
          <a:ext cx="0" cy="0"/>
          <a:chOff x="0" y="0"/>
          <a:chExt cx="0" cy="0"/>
        </a:xfrm>
      </p:grpSpPr>
      <p:sp>
        <p:nvSpPr>
          <p:cNvPr id="1173" name="Google Shape;1173;p71"/>
          <p:cNvSpPr txBox="1">
            <a:spLocks noGrp="1"/>
          </p:cNvSpPr>
          <p:nvPr>
            <p:ph type="title"/>
          </p:nvPr>
        </p:nvSpPr>
        <p:spPr>
          <a:xfrm>
            <a:off x="290557" y="330574"/>
            <a:ext cx="3275700" cy="21282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2800"/>
              <a:buFont typeface="Arial"/>
              <a:buNone/>
              <a:defRPr sz="2800" b="0" i="0">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4" name="Google Shape;1174;p71"/>
          <p:cNvSpPr txBox="1">
            <a:spLocks noGrp="1"/>
          </p:cNvSpPr>
          <p:nvPr>
            <p:ph type="ftr" idx="11"/>
          </p:nvPr>
        </p:nvSpPr>
        <p:spPr>
          <a:xfrm>
            <a:off x="290557" y="4919133"/>
            <a:ext cx="3086100" cy="122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888888"/>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Content 1">
  <p:cSld name="1 Content_1">
    <p:spTree>
      <p:nvGrpSpPr>
        <p:cNvPr id="1" name="Shape 53"/>
        <p:cNvGrpSpPr/>
        <p:nvPr/>
      </p:nvGrpSpPr>
      <p:grpSpPr>
        <a:xfrm>
          <a:off x="0" y="0"/>
          <a:ext cx="0" cy="0"/>
          <a:chOff x="0" y="0"/>
          <a:chExt cx="0" cy="0"/>
        </a:xfrm>
      </p:grpSpPr>
      <p:sp>
        <p:nvSpPr>
          <p:cNvPr id="54" name="Google Shape;54;p47"/>
          <p:cNvSpPr txBox="1">
            <a:spLocks noGrp="1"/>
          </p:cNvSpPr>
          <p:nvPr>
            <p:ph type="body" idx="1"/>
          </p:nvPr>
        </p:nvSpPr>
        <p:spPr>
          <a:xfrm>
            <a:off x="290556" y="1284923"/>
            <a:ext cx="8588400" cy="3187800"/>
          </a:xfrm>
          <a:prstGeom prst="rect">
            <a:avLst/>
          </a:prstGeom>
          <a:noFill/>
          <a:ln>
            <a:noFill/>
          </a:ln>
        </p:spPr>
        <p:txBody>
          <a:bodyPr spcFirstLastPara="1" wrap="square" lIns="91425" tIns="45700" rIns="91425" bIns="45700" anchor="t" anchorCtr="0">
            <a:noAutofit/>
          </a:bodyPr>
          <a:lstStyle>
            <a:lvl1pPr marL="457200" lvl="0" indent="-342900" algn="l">
              <a:lnSpc>
                <a:spcPct val="95000"/>
              </a:lnSpc>
              <a:spcBef>
                <a:spcPts val="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800"/>
              </a:spcBef>
              <a:spcAft>
                <a:spcPts val="0"/>
              </a:spcAft>
              <a:buSzPts val="1800"/>
              <a:buChar char="▪"/>
              <a:defRPr/>
            </a:lvl3pPr>
            <a:lvl4pPr marL="1828800" lvl="3" indent="-342900" algn="l">
              <a:lnSpc>
                <a:spcPct val="95000"/>
              </a:lnSpc>
              <a:spcBef>
                <a:spcPts val="800"/>
              </a:spcBef>
              <a:spcAft>
                <a:spcPts val="0"/>
              </a:spcAft>
              <a:buSzPts val="1800"/>
              <a:buChar char="▪"/>
              <a:defRPr/>
            </a:lvl4pPr>
            <a:lvl5pPr marL="2286000" lvl="4" indent="-342900" algn="l">
              <a:lnSpc>
                <a:spcPct val="95000"/>
              </a:lnSpc>
              <a:spcBef>
                <a:spcPts val="800"/>
              </a:spcBef>
              <a:spcAft>
                <a:spcPts val="0"/>
              </a:spcAft>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sp>
        <p:nvSpPr>
          <p:cNvPr id="55" name="Google Shape;55;p47"/>
          <p:cNvSpPr txBox="1">
            <a:spLocks noGrp="1"/>
          </p:cNvSpPr>
          <p:nvPr>
            <p:ph type="title"/>
          </p:nvPr>
        </p:nvSpPr>
        <p:spPr>
          <a:xfrm>
            <a:off x="290557" y="458590"/>
            <a:ext cx="8588400" cy="70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1800"/>
              <a:buFont typeface="Questria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175"/>
        <p:cNvGrpSpPr/>
        <p:nvPr/>
      </p:nvGrpSpPr>
      <p:grpSpPr>
        <a:xfrm>
          <a:off x="0" y="0"/>
          <a:ext cx="0" cy="0"/>
          <a:chOff x="0" y="0"/>
          <a:chExt cx="0" cy="0"/>
        </a:xfrm>
      </p:grpSpPr>
      <p:sp>
        <p:nvSpPr>
          <p:cNvPr id="1176" name="Google Shape;1176;p72"/>
          <p:cNvSpPr txBox="1">
            <a:spLocks noGrp="1"/>
          </p:cNvSpPr>
          <p:nvPr>
            <p:ph type="ftr" idx="11"/>
          </p:nvPr>
        </p:nvSpPr>
        <p:spPr>
          <a:xfrm>
            <a:off x="290557" y="4919133"/>
            <a:ext cx="3086100" cy="122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888888"/>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7" name="Google Shape;1177;p72"/>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4 1">
  <p:cSld name="Title Only 4 1">
    <p:spTree>
      <p:nvGrpSpPr>
        <p:cNvPr id="1" name="Shape 1178"/>
        <p:cNvGrpSpPr/>
        <p:nvPr/>
      </p:nvGrpSpPr>
      <p:grpSpPr>
        <a:xfrm>
          <a:off x="0" y="0"/>
          <a:ext cx="0" cy="0"/>
          <a:chOff x="0" y="0"/>
          <a:chExt cx="0" cy="0"/>
        </a:xfrm>
      </p:grpSpPr>
      <p:sp>
        <p:nvSpPr>
          <p:cNvPr id="1179" name="Google Shape;1179;p73"/>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180"/>
        <p:cNvGrpSpPr/>
        <p:nvPr/>
      </p:nvGrpSpPr>
      <p:grpSpPr>
        <a:xfrm>
          <a:off x="0" y="0"/>
          <a:ext cx="0" cy="0"/>
          <a:chOff x="0" y="0"/>
          <a:chExt cx="0" cy="0"/>
        </a:xfrm>
      </p:grpSpPr>
      <p:sp>
        <p:nvSpPr>
          <p:cNvPr id="1181" name="Google Shape;1181;p74"/>
          <p:cNvSpPr txBox="1">
            <a:spLocks noGrp="1"/>
          </p:cNvSpPr>
          <p:nvPr>
            <p:ph type="ftr" idx="11"/>
          </p:nvPr>
        </p:nvSpPr>
        <p:spPr>
          <a:xfrm>
            <a:off x="327954" y="4728183"/>
            <a:ext cx="7046400" cy="277800"/>
          </a:xfrm>
          <a:prstGeom prst="rect">
            <a:avLst/>
          </a:prstGeom>
          <a:noFill/>
          <a:ln>
            <a:noFill/>
          </a:ln>
        </p:spPr>
        <p:txBody>
          <a:bodyPr spcFirstLastPara="1" wrap="square" lIns="90000" tIns="45700" rIns="91425" bIns="45700" anchor="b" anchorCtr="0">
            <a:noAutofit/>
          </a:bodyPr>
          <a:lstStyle>
            <a:lvl1pPr marR="0" lvl="0" algn="l" rtl="0">
              <a:lnSpc>
                <a:spcPct val="100000"/>
              </a:lnSpc>
              <a:spcBef>
                <a:spcPts val="0"/>
              </a:spcBef>
              <a:spcAft>
                <a:spcPts val="0"/>
              </a:spcAft>
              <a:buClr>
                <a:srgbClr val="000000"/>
              </a:buClr>
              <a:buSzPts val="800"/>
              <a:buFont typeface="Arial"/>
              <a:buChar char="●"/>
              <a:defRPr sz="1400" b="0" i="0" u="none" strike="noStrike" cap="none">
                <a:solidFill>
                  <a:srgbClr val="000000"/>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82" name="Google Shape;1182;p74"/>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Layout 2">
  <p:cSld name="Layout 2">
    <p:bg>
      <p:bgPr>
        <a:solidFill>
          <a:srgbClr val="000000"/>
        </a:solidFill>
        <a:effectLst/>
      </p:bgPr>
    </p:bg>
    <p:spTree>
      <p:nvGrpSpPr>
        <p:cNvPr id="1" name="Shape 1183"/>
        <p:cNvGrpSpPr/>
        <p:nvPr/>
      </p:nvGrpSpPr>
      <p:grpSpPr>
        <a:xfrm>
          <a:off x="0" y="0"/>
          <a:ext cx="0" cy="0"/>
          <a:chOff x="0" y="0"/>
          <a:chExt cx="0" cy="0"/>
        </a:xfrm>
      </p:grpSpPr>
      <p:sp>
        <p:nvSpPr>
          <p:cNvPr id="1184" name="Google Shape;1184;p75"/>
          <p:cNvSpPr/>
          <p:nvPr/>
        </p:nvSpPr>
        <p:spPr>
          <a:xfrm rot="5400000">
            <a:off x="3409050" y="-1171162"/>
            <a:ext cx="2325900" cy="9144000"/>
          </a:xfrm>
          <a:prstGeom prst="round2SameRect">
            <a:avLst>
              <a:gd name="adj1" fmla="val 2698"/>
              <a:gd name="adj2" fmla="val 0"/>
            </a:avLst>
          </a:prstGeom>
          <a:gradFill>
            <a:gsLst>
              <a:gs pos="0">
                <a:srgbClr val="2B2C2C"/>
              </a:gs>
              <a:gs pos="66000">
                <a:srgbClr val="1C1D1D">
                  <a:alpha val="90196"/>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Inter"/>
              <a:ea typeface="Inter"/>
              <a:cs typeface="Inter"/>
              <a:sym typeface="Inter"/>
            </a:endParaRPr>
          </a:p>
        </p:txBody>
      </p:sp>
      <p:pic>
        <p:nvPicPr>
          <p:cNvPr id="1185" name="Google Shape;1185;p75" descr="A black background with white lines&#10;&#10;Description automatically generated"/>
          <p:cNvPicPr preferRelativeResize="0"/>
          <p:nvPr/>
        </p:nvPicPr>
        <p:blipFill rotWithShape="1">
          <a:blip r:embed="rId2">
            <a:alphaModFix/>
          </a:blip>
          <a:srcRect l="27256"/>
          <a:stretch/>
        </p:blipFill>
        <p:spPr>
          <a:xfrm>
            <a:off x="0" y="0"/>
            <a:ext cx="9144000" cy="5143501"/>
          </a:xfrm>
          <a:prstGeom prst="rect">
            <a:avLst/>
          </a:prstGeom>
          <a:noFill/>
          <a:ln>
            <a:noFill/>
          </a:ln>
        </p:spPr>
      </p:pic>
      <p:sp>
        <p:nvSpPr>
          <p:cNvPr id="1186" name="Google Shape;1186;p75"/>
          <p:cNvSpPr/>
          <p:nvPr/>
        </p:nvSpPr>
        <p:spPr>
          <a:xfrm>
            <a:off x="0" y="0"/>
            <a:ext cx="9144000" cy="5143500"/>
          </a:xfrm>
          <a:prstGeom prst="rect">
            <a:avLst/>
          </a:prstGeom>
          <a:gradFill>
            <a:gsLst>
              <a:gs pos="0">
                <a:schemeClr val="dk2"/>
              </a:gs>
              <a:gs pos="31000">
                <a:schemeClr val="dk2"/>
              </a:gs>
              <a:gs pos="92000">
                <a:srgbClr val="000000">
                  <a:alpha val="47843"/>
                </a:srgbClr>
              </a:gs>
              <a:gs pos="100000">
                <a:srgbClr val="000000">
                  <a:alpha val="47843"/>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Inter"/>
              <a:ea typeface="Inter"/>
              <a:cs typeface="Inter"/>
              <a:sym typeface="Inter"/>
            </a:endParaRPr>
          </a:p>
        </p:txBody>
      </p:sp>
      <p:pic>
        <p:nvPicPr>
          <p:cNvPr id="1187" name="Google Shape;1187;p75"/>
          <p:cNvPicPr preferRelativeResize="0"/>
          <p:nvPr/>
        </p:nvPicPr>
        <p:blipFill rotWithShape="1">
          <a:blip r:embed="rId3">
            <a:alphaModFix/>
          </a:blip>
          <a:srcRect t="7482" b="7481"/>
          <a:stretch/>
        </p:blipFill>
        <p:spPr>
          <a:xfrm>
            <a:off x="239775" y="180125"/>
            <a:ext cx="1524798" cy="677125"/>
          </a:xfrm>
          <a:prstGeom prst="rect">
            <a:avLst/>
          </a:prstGeom>
          <a:noFill/>
          <a:ln>
            <a:noFill/>
          </a:ln>
        </p:spPr>
      </p:pic>
      <p:sp>
        <p:nvSpPr>
          <p:cNvPr id="1188" name="Google Shape;1188;p75"/>
          <p:cNvSpPr/>
          <p:nvPr/>
        </p:nvSpPr>
        <p:spPr>
          <a:xfrm rot="5400000">
            <a:off x="3384450" y="-1346025"/>
            <a:ext cx="2325900" cy="9193200"/>
          </a:xfrm>
          <a:prstGeom prst="round2SameRect">
            <a:avLst>
              <a:gd name="adj1" fmla="val 2698"/>
              <a:gd name="adj2" fmla="val 0"/>
            </a:avLst>
          </a:prstGeom>
          <a:gradFill>
            <a:gsLst>
              <a:gs pos="0">
                <a:srgbClr val="2B2C2C"/>
              </a:gs>
              <a:gs pos="66000">
                <a:srgbClr val="1C1D1D">
                  <a:alpha val="90196"/>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Inter"/>
              <a:ea typeface="Inter"/>
              <a:cs typeface="Inter"/>
              <a:sym typeface="Inter"/>
            </a:endParaRPr>
          </a:p>
        </p:txBody>
      </p:sp>
      <p:sp>
        <p:nvSpPr>
          <p:cNvPr id="1189" name="Google Shape;1189;p75"/>
          <p:cNvSpPr/>
          <p:nvPr/>
        </p:nvSpPr>
        <p:spPr>
          <a:xfrm rot="-5400000">
            <a:off x="5131877" y="528481"/>
            <a:ext cx="4165500" cy="3858600"/>
          </a:xfrm>
          <a:prstGeom prst="round2SameRect">
            <a:avLst>
              <a:gd name="adj1" fmla="val 1384"/>
              <a:gd name="adj2" fmla="val 0"/>
            </a:avLst>
          </a:prstGeom>
          <a:solidFill>
            <a:srgbClr val="FC00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Inter"/>
              <a:ea typeface="Inter"/>
              <a:cs typeface="Inter"/>
              <a:sym typeface="Inter"/>
            </a:endParaRPr>
          </a:p>
        </p:txBody>
      </p:sp>
      <p:sp>
        <p:nvSpPr>
          <p:cNvPr id="1190" name="Google Shape;1190;p75"/>
          <p:cNvSpPr txBox="1">
            <a:spLocks noGrp="1"/>
          </p:cNvSpPr>
          <p:nvPr>
            <p:ph type="body" idx="1"/>
          </p:nvPr>
        </p:nvSpPr>
        <p:spPr>
          <a:xfrm>
            <a:off x="462719" y="689377"/>
            <a:ext cx="3457200" cy="91380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800"/>
              </a:spcBef>
              <a:spcAft>
                <a:spcPts val="0"/>
              </a:spcAft>
              <a:buSzPts val="2800"/>
              <a:buNone/>
              <a:defRPr sz="28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1" name="Google Shape;1191;p75"/>
          <p:cNvSpPr txBox="1">
            <a:spLocks noGrp="1"/>
          </p:cNvSpPr>
          <p:nvPr>
            <p:ph type="body" idx="2"/>
          </p:nvPr>
        </p:nvSpPr>
        <p:spPr>
          <a:xfrm>
            <a:off x="6016559" y="716187"/>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2" name="Google Shape;1192;p75"/>
          <p:cNvSpPr txBox="1">
            <a:spLocks noGrp="1"/>
          </p:cNvSpPr>
          <p:nvPr>
            <p:ph type="body" idx="3"/>
          </p:nvPr>
        </p:nvSpPr>
        <p:spPr>
          <a:xfrm>
            <a:off x="6016559" y="1319614"/>
            <a:ext cx="2408100" cy="558900"/>
          </a:xfrm>
          <a:prstGeom prst="rect">
            <a:avLst/>
          </a:prstGeom>
          <a:noFill/>
          <a:ln>
            <a:noFill/>
          </a:ln>
        </p:spPr>
        <p:txBody>
          <a:bodyPr spcFirstLastPara="1" wrap="square" lIns="91425" tIns="0" rIns="91425" bIns="45700" anchor="t" anchorCtr="0">
            <a:normAutofit/>
          </a:bodyPr>
          <a:lstStyle>
            <a:lvl1pPr marL="457200" lvl="0" indent="-228600" algn="ctr">
              <a:lnSpc>
                <a:spcPct val="90000"/>
              </a:lnSpc>
              <a:spcBef>
                <a:spcPts val="800"/>
              </a:spcBef>
              <a:spcAft>
                <a:spcPts val="0"/>
              </a:spcAft>
              <a:buSzPts val="1400"/>
              <a:buNone/>
              <a:defRPr sz="1400" b="1" i="0" u="none" strike="noStrike" cap="none">
                <a:solidFill>
                  <a:schemeClr val="dk2"/>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3" name="Google Shape;1193;p75"/>
          <p:cNvSpPr txBox="1">
            <a:spLocks noGrp="1"/>
          </p:cNvSpPr>
          <p:nvPr>
            <p:ph type="body" idx="4"/>
          </p:nvPr>
        </p:nvSpPr>
        <p:spPr>
          <a:xfrm>
            <a:off x="6016559" y="1958919"/>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4" name="Google Shape;1194;p75"/>
          <p:cNvSpPr txBox="1">
            <a:spLocks noGrp="1"/>
          </p:cNvSpPr>
          <p:nvPr>
            <p:ph type="body" idx="5"/>
          </p:nvPr>
        </p:nvSpPr>
        <p:spPr>
          <a:xfrm>
            <a:off x="6016559" y="2562346"/>
            <a:ext cx="2408100" cy="558900"/>
          </a:xfrm>
          <a:prstGeom prst="rect">
            <a:avLst/>
          </a:prstGeom>
          <a:noFill/>
          <a:ln>
            <a:noFill/>
          </a:ln>
        </p:spPr>
        <p:txBody>
          <a:bodyPr spcFirstLastPara="1" wrap="square" lIns="91425" tIns="0" rIns="91425" bIns="45700" anchor="t" anchorCtr="0">
            <a:normAutofit/>
          </a:bodyPr>
          <a:lstStyle>
            <a:lvl1pPr marL="457200" lvl="0" indent="-228600" algn="ctr">
              <a:lnSpc>
                <a:spcPct val="90000"/>
              </a:lnSpc>
              <a:spcBef>
                <a:spcPts val="800"/>
              </a:spcBef>
              <a:spcAft>
                <a:spcPts val="0"/>
              </a:spcAft>
              <a:buSzPts val="1400"/>
              <a:buNone/>
              <a:defRPr sz="1400" b="1" i="0" u="none" strike="noStrike" cap="none">
                <a:solidFill>
                  <a:schemeClr val="dk2"/>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5" name="Google Shape;1195;p75"/>
          <p:cNvSpPr txBox="1">
            <a:spLocks noGrp="1"/>
          </p:cNvSpPr>
          <p:nvPr>
            <p:ph type="body" idx="6"/>
          </p:nvPr>
        </p:nvSpPr>
        <p:spPr>
          <a:xfrm>
            <a:off x="6016559" y="3200448"/>
            <a:ext cx="2408100" cy="568800"/>
          </a:xfrm>
          <a:prstGeom prst="rect">
            <a:avLst/>
          </a:prstGeom>
          <a:noFill/>
          <a:ln>
            <a:noFill/>
          </a:ln>
        </p:spPr>
        <p:txBody>
          <a:bodyPr spcFirstLastPara="1" wrap="square" lIns="91425" tIns="45700" rIns="91425" bIns="0" anchor="b" anchorCtr="0">
            <a:normAutofit/>
          </a:bodyPr>
          <a:lstStyle>
            <a:lvl1pPr marL="457200" lvl="0" indent="-228600" algn="ctr">
              <a:lnSpc>
                <a:spcPct val="90000"/>
              </a:lnSpc>
              <a:spcBef>
                <a:spcPts val="800"/>
              </a:spcBef>
              <a:spcAft>
                <a:spcPts val="0"/>
              </a:spcAft>
              <a:buSzPts val="3600"/>
              <a:buNone/>
              <a:defRPr sz="3600" b="1" i="0" u="none" strike="noStrike" cap="none">
                <a:solidFill>
                  <a:schemeClr val="lt1"/>
                </a:solidFill>
                <a:latin typeface="Inter Black"/>
                <a:ea typeface="Inter Black"/>
                <a:cs typeface="Inter Black"/>
                <a:sym typeface="Inter Black"/>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6" name="Google Shape;1196;p75"/>
          <p:cNvSpPr txBox="1">
            <a:spLocks noGrp="1"/>
          </p:cNvSpPr>
          <p:nvPr>
            <p:ph type="body" idx="7"/>
          </p:nvPr>
        </p:nvSpPr>
        <p:spPr>
          <a:xfrm>
            <a:off x="6016559" y="3803875"/>
            <a:ext cx="2408100" cy="558900"/>
          </a:xfrm>
          <a:prstGeom prst="rect">
            <a:avLst/>
          </a:prstGeom>
          <a:noFill/>
          <a:ln>
            <a:noFill/>
          </a:ln>
        </p:spPr>
        <p:txBody>
          <a:bodyPr spcFirstLastPara="1" wrap="square" lIns="91425" tIns="0" rIns="91425" bIns="45700" anchor="t" anchorCtr="0">
            <a:normAutofit/>
          </a:bodyPr>
          <a:lstStyle>
            <a:lvl1pPr marL="457200" lvl="0" indent="-228600" algn="ctr">
              <a:lnSpc>
                <a:spcPct val="90000"/>
              </a:lnSpc>
              <a:spcBef>
                <a:spcPts val="800"/>
              </a:spcBef>
              <a:spcAft>
                <a:spcPts val="0"/>
              </a:spcAft>
              <a:buSzPts val="1400"/>
              <a:buNone/>
              <a:defRPr sz="1400" b="1" i="0" u="none" strike="noStrike" cap="none">
                <a:solidFill>
                  <a:schemeClr val="dk2"/>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7" name="Google Shape;1197;p75"/>
          <p:cNvSpPr>
            <a:spLocks noGrp="1"/>
          </p:cNvSpPr>
          <p:nvPr>
            <p:ph type="pic" idx="8"/>
          </p:nvPr>
        </p:nvSpPr>
        <p:spPr>
          <a:xfrm>
            <a:off x="439270" y="2283337"/>
            <a:ext cx="2536800" cy="472500"/>
          </a:xfrm>
          <a:prstGeom prst="rect">
            <a:avLst/>
          </a:prstGeom>
          <a:noFill/>
          <a:ln>
            <a:noFill/>
          </a:ln>
        </p:spPr>
      </p:sp>
      <p:sp>
        <p:nvSpPr>
          <p:cNvPr id="1198" name="Google Shape;1198;p75"/>
          <p:cNvSpPr txBox="1">
            <a:spLocks noGrp="1"/>
          </p:cNvSpPr>
          <p:nvPr>
            <p:ph type="body" idx="9"/>
          </p:nvPr>
        </p:nvSpPr>
        <p:spPr>
          <a:xfrm>
            <a:off x="445407" y="2827637"/>
            <a:ext cx="3868800" cy="93510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800"/>
              </a:spcBef>
              <a:spcAft>
                <a:spcPts val="0"/>
              </a:spcAft>
              <a:buSzPts val="1700"/>
              <a:buNone/>
              <a:defRPr sz="1700" b="0" i="0">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9" name="Google Shape;1199;p75"/>
          <p:cNvSpPr txBox="1">
            <a:spLocks noGrp="1"/>
          </p:cNvSpPr>
          <p:nvPr>
            <p:ph type="body" idx="13"/>
          </p:nvPr>
        </p:nvSpPr>
        <p:spPr>
          <a:xfrm>
            <a:off x="445407" y="3908676"/>
            <a:ext cx="3868800" cy="32730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800"/>
              </a:spcBef>
              <a:spcAft>
                <a:spcPts val="0"/>
              </a:spcAft>
              <a:buSzPts val="1050"/>
              <a:buNone/>
              <a:defRPr sz="1050" b="1" i="0" u="none" strike="noStrike" cap="none">
                <a:solidFill>
                  <a:schemeClr val="lt1"/>
                </a:solidFill>
                <a:latin typeface="Inter"/>
                <a:ea typeface="Inter"/>
                <a:cs typeface="Inter"/>
                <a:sym typeface="Inte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8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0" name="Google Shape;1200;p75"/>
          <p:cNvSpPr txBox="1"/>
          <p:nvPr/>
        </p:nvSpPr>
        <p:spPr>
          <a:xfrm>
            <a:off x="256223" y="4919367"/>
            <a:ext cx="1356900" cy="7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F7F7F"/>
              </a:buClr>
              <a:buSzPts val="500"/>
              <a:buFont typeface="Arial"/>
              <a:buNone/>
            </a:pPr>
            <a:r>
              <a:rPr lang="en" sz="500" b="0" i="0" u="none" strike="noStrike" cap="none">
                <a:solidFill>
                  <a:srgbClr val="7F7F7F"/>
                </a:solidFill>
                <a:latin typeface="Inter"/>
                <a:ea typeface="Inter"/>
                <a:cs typeface="Inter"/>
                <a:sym typeface="Inter"/>
              </a:rPr>
              <a:t>2023 CrowdStrike, Inc. All rights reserved.</a:t>
            </a:r>
            <a:endParaRPr sz="1800" b="0" i="0" u="none" strike="noStrike" cap="none">
              <a:solidFill>
                <a:schemeClr val="dk1"/>
              </a:solidFill>
              <a:latin typeface="Inter"/>
              <a:ea typeface="Inter"/>
              <a:cs typeface="Inter"/>
              <a:sym typeface="Inter"/>
            </a:endParaRPr>
          </a:p>
        </p:txBody>
      </p:sp>
      <p:pic>
        <p:nvPicPr>
          <p:cNvPr id="1201" name="Google Shape;1201;p75"/>
          <p:cNvPicPr preferRelativeResize="0"/>
          <p:nvPr/>
        </p:nvPicPr>
        <p:blipFill rotWithShape="1">
          <a:blip r:embed="rId4">
            <a:alphaModFix/>
          </a:blip>
          <a:srcRect/>
          <a:stretch/>
        </p:blipFill>
        <p:spPr>
          <a:xfrm>
            <a:off x="8151621" y="4628902"/>
            <a:ext cx="784646" cy="40910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202"/>
        <p:cNvGrpSpPr/>
        <p:nvPr/>
      </p:nvGrpSpPr>
      <p:grpSpPr>
        <a:xfrm>
          <a:off x="0" y="0"/>
          <a:ext cx="0" cy="0"/>
          <a:chOff x="0" y="0"/>
          <a:chExt cx="0" cy="0"/>
        </a:xfrm>
      </p:grpSpPr>
      <p:sp>
        <p:nvSpPr>
          <p:cNvPr id="1203" name="Google Shape;1203;p76"/>
          <p:cNvSpPr txBox="1">
            <a:spLocks noGrp="1"/>
          </p:cNvSpPr>
          <p:nvPr>
            <p:ph type="ftr" idx="11"/>
          </p:nvPr>
        </p:nvSpPr>
        <p:spPr>
          <a:xfrm>
            <a:off x="327954" y="4728183"/>
            <a:ext cx="7046400" cy="277800"/>
          </a:xfrm>
          <a:prstGeom prst="rect">
            <a:avLst/>
          </a:prstGeom>
          <a:noFill/>
          <a:ln>
            <a:noFill/>
          </a:ln>
        </p:spPr>
        <p:txBody>
          <a:bodyPr spcFirstLastPara="1" wrap="square" lIns="90000" tIns="45700" rIns="91425" bIns="45700" anchor="b" anchorCtr="0">
            <a:noAutofit/>
          </a:bodyPr>
          <a:lstStyle>
            <a:lvl1pPr marR="0" lvl="0" algn="l" rtl="0">
              <a:lnSpc>
                <a:spcPct val="100000"/>
              </a:lnSpc>
              <a:spcBef>
                <a:spcPts val="0"/>
              </a:spcBef>
              <a:spcAft>
                <a:spcPts val="0"/>
              </a:spcAft>
              <a:buClr>
                <a:srgbClr val="000000"/>
              </a:buClr>
              <a:buSzPts val="800"/>
              <a:buFont typeface="Arial"/>
              <a:buChar char="●"/>
              <a:defRPr sz="1400" b="0" i="0" u="none" strike="noStrike" cap="none">
                <a:solidFill>
                  <a:srgbClr val="000000"/>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04" name="Google Shape;1204;p76"/>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 Left Center">
  <p:cSld name="Title Only - Left Center">
    <p:spTree>
      <p:nvGrpSpPr>
        <p:cNvPr id="1" name="Shape 1205"/>
        <p:cNvGrpSpPr/>
        <p:nvPr/>
      </p:nvGrpSpPr>
      <p:grpSpPr>
        <a:xfrm>
          <a:off x="0" y="0"/>
          <a:ext cx="0" cy="0"/>
          <a:chOff x="0" y="0"/>
          <a:chExt cx="0" cy="0"/>
        </a:xfrm>
      </p:grpSpPr>
      <p:sp>
        <p:nvSpPr>
          <p:cNvPr id="1206" name="Google Shape;1206;p77"/>
          <p:cNvSpPr txBox="1">
            <a:spLocks noGrp="1"/>
          </p:cNvSpPr>
          <p:nvPr>
            <p:ph type="title"/>
          </p:nvPr>
        </p:nvSpPr>
        <p:spPr>
          <a:xfrm>
            <a:off x="290557" y="1868849"/>
            <a:ext cx="3275700" cy="563100"/>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400"/>
              <a:buFont typeface="Arial"/>
              <a:buNone/>
              <a:defRPr sz="3400" b="0" i="0">
                <a:latin typeface="Inter"/>
                <a:ea typeface="Inter"/>
                <a:cs typeface="Inter"/>
                <a:sym typeface="Inter"/>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Content 2">
  <p:cSld name="1 Content_3">
    <p:spTree>
      <p:nvGrpSpPr>
        <p:cNvPr id="1" name="Shape 56"/>
        <p:cNvGrpSpPr/>
        <p:nvPr/>
      </p:nvGrpSpPr>
      <p:grpSpPr>
        <a:xfrm>
          <a:off x="0" y="0"/>
          <a:ext cx="0" cy="0"/>
          <a:chOff x="0" y="0"/>
          <a:chExt cx="0" cy="0"/>
        </a:xfrm>
      </p:grpSpPr>
      <p:sp>
        <p:nvSpPr>
          <p:cNvPr id="57" name="Google Shape;57;p48"/>
          <p:cNvSpPr txBox="1">
            <a:spLocks noGrp="1"/>
          </p:cNvSpPr>
          <p:nvPr>
            <p:ph type="title"/>
          </p:nvPr>
        </p:nvSpPr>
        <p:spPr>
          <a:xfrm>
            <a:off x="327953" y="455900"/>
            <a:ext cx="8473200" cy="7026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1"/>
              </a:buClr>
              <a:buSzPts val="27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48"/>
          <p:cNvSpPr txBox="1"/>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00"/>
              <a:buFont typeface="Arial"/>
              <a:buNone/>
            </a:pPr>
            <a:fld id="{00000000-1234-1234-1234-123412341234}" type="slidenum">
              <a:rPr lang="en" sz="100" b="0" i="0" u="none" strike="noStrike" cap="none">
                <a:solidFill>
                  <a:srgbClr val="7F7F7F"/>
                </a:solidFill>
                <a:latin typeface="Inter"/>
                <a:ea typeface="Inter"/>
                <a:cs typeface="Inter"/>
                <a:sym typeface="Inter"/>
              </a:rPr>
              <a:t>‹#›</a:t>
            </a:fld>
            <a:endParaRPr sz="100" b="0" i="0" u="none" strike="noStrike" cap="none">
              <a:solidFill>
                <a:srgbClr val="7F7F7F"/>
              </a:solidFill>
              <a:latin typeface="Inter"/>
              <a:ea typeface="Inter"/>
              <a:cs typeface="Inter"/>
              <a:sym typeface="Inter"/>
            </a:endParaRPr>
          </a:p>
        </p:txBody>
      </p:sp>
      <p:sp>
        <p:nvSpPr>
          <p:cNvPr id="59" name="Google Shape;59;p48"/>
          <p:cNvSpPr txBox="1">
            <a:spLocks noGrp="1"/>
          </p:cNvSpPr>
          <p:nvPr>
            <p:ph type="dt" idx="10"/>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0" name="Google Shape;60;p48"/>
          <p:cNvSpPr txBox="1">
            <a:spLocks noGrp="1"/>
          </p:cNvSpPr>
          <p:nvPr>
            <p:ph type="sldNum" idx="12"/>
          </p:nvPr>
        </p:nvSpPr>
        <p:spPr>
          <a:xfrm>
            <a:off x="16112" y="5123319"/>
            <a:ext cx="3600" cy="3600"/>
          </a:xfrm>
          <a:prstGeom prst="rect">
            <a:avLst/>
          </a:prstGeom>
          <a:noFill/>
          <a:ln w="9525" cap="flat" cmpd="sng">
            <a:solidFill>
              <a:srgbClr val="FFCBCB">
                <a:alpha val="0"/>
              </a:srgbClr>
            </a:solidFill>
            <a:prstDash val="solid"/>
            <a:round/>
            <a:headEnd type="none" w="sm" len="sm"/>
            <a:tailEnd type="none" w="sm" len="sm"/>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00"/>
              <a:buFont typeface="Arial"/>
              <a:buNone/>
              <a:defRPr sz="100" b="0" i="0" u="none" strike="noStrike" cap="none">
                <a:solidFill>
                  <a:srgbClr val="7F7F7F"/>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48"/>
          <p:cNvSpPr txBox="1">
            <a:spLocks noGrp="1"/>
          </p:cNvSpPr>
          <p:nvPr>
            <p:ph type="ftr" idx="11"/>
          </p:nvPr>
        </p:nvSpPr>
        <p:spPr>
          <a:xfrm>
            <a:off x="327953" y="4686300"/>
            <a:ext cx="7065000" cy="240900"/>
          </a:xfrm>
          <a:prstGeom prst="rect">
            <a:avLst/>
          </a:prstGeom>
          <a:noFill/>
          <a:ln>
            <a:noFill/>
          </a:ln>
        </p:spPr>
        <p:txBody>
          <a:bodyPr spcFirstLastPara="1" wrap="square" lIns="67500" tIns="34275" rIns="68575" bIns="34275" anchor="b" anchorCtr="0">
            <a:noAutofit/>
          </a:bodyPr>
          <a:lstStyle>
            <a:lvl1pPr marR="0" lvl="0" algn="l" rtl="0">
              <a:lnSpc>
                <a:spcPct val="100000"/>
              </a:lnSpc>
              <a:spcBef>
                <a:spcPts val="0"/>
              </a:spcBef>
              <a:spcAft>
                <a:spcPts val="0"/>
              </a:spcAft>
              <a:buClr>
                <a:srgbClr val="8C8C8C"/>
              </a:buClr>
              <a:buSzPts val="600"/>
              <a:buFont typeface="Inter"/>
              <a:buNone/>
              <a:defRPr sz="600" b="0" i="0" u="none" strike="noStrike" cap="none">
                <a:solidFill>
                  <a:srgbClr val="8C8C8C"/>
                </a:solidFill>
                <a:latin typeface="Inter"/>
                <a:ea typeface="Inter"/>
                <a:cs typeface="Inter"/>
                <a:sym typeface="Inter"/>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2" name="Google Shape;62;p48"/>
          <p:cNvSpPr txBox="1">
            <a:spLocks noGrp="1"/>
          </p:cNvSpPr>
          <p:nvPr>
            <p:ph type="body" idx="1"/>
          </p:nvPr>
        </p:nvSpPr>
        <p:spPr>
          <a:xfrm>
            <a:off x="327953" y="963374"/>
            <a:ext cx="8476500" cy="195300"/>
          </a:xfrm>
          <a:prstGeom prst="rect">
            <a:avLst/>
          </a:prstGeom>
          <a:noFill/>
          <a:ln>
            <a:noFill/>
          </a:ln>
        </p:spPr>
        <p:txBody>
          <a:bodyPr spcFirstLastPara="1" wrap="square" lIns="67500" tIns="34275" rIns="68575" bIns="34275" anchor="t" anchorCtr="0">
            <a:noAutofit/>
          </a:bodyPr>
          <a:lstStyle>
            <a:lvl1pPr marL="457200" lvl="0" indent="-228600" algn="l">
              <a:lnSpc>
                <a:spcPct val="100000"/>
              </a:lnSpc>
              <a:spcBef>
                <a:spcPts val="0"/>
              </a:spcBef>
              <a:spcAft>
                <a:spcPts val="0"/>
              </a:spcAft>
              <a:buSzPts val="1100"/>
              <a:buNone/>
              <a:defRPr sz="1100" b="1" i="0" cap="none">
                <a:solidFill>
                  <a:schemeClr val="accent1"/>
                </a:solidFill>
                <a:latin typeface="Inter"/>
                <a:ea typeface="Inter"/>
                <a:cs typeface="Inter"/>
                <a:sym typeface="Inte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63" name="Google Shape;63;p48"/>
          <p:cNvSpPr txBox="1">
            <a:spLocks noGrp="1"/>
          </p:cNvSpPr>
          <p:nvPr>
            <p:ph type="body" idx="2"/>
          </p:nvPr>
        </p:nvSpPr>
        <p:spPr>
          <a:xfrm>
            <a:off x="327953" y="1383507"/>
            <a:ext cx="8484600" cy="3000900"/>
          </a:xfrm>
          <a:prstGeom prst="rect">
            <a:avLst/>
          </a:prstGeom>
          <a:noFill/>
          <a:ln>
            <a:noFill/>
          </a:ln>
        </p:spPr>
        <p:txBody>
          <a:bodyPr spcFirstLastPara="1" wrap="square" lIns="67500" tIns="34275" rIns="68575" bIns="34275" anchor="t" anchorCtr="0">
            <a:normAutofit/>
          </a:bodyPr>
          <a:lstStyle>
            <a:lvl1pPr marL="457200" lvl="0" indent="-228600" algn="l">
              <a:lnSpc>
                <a:spcPct val="100000"/>
              </a:lnSpc>
              <a:spcBef>
                <a:spcPts val="0"/>
              </a:spcBef>
              <a:spcAft>
                <a:spcPts val="0"/>
              </a:spcAft>
              <a:buSzPts val="1500"/>
              <a:buNone/>
              <a:defRPr>
                <a:latin typeface="Inter"/>
                <a:ea typeface="Inter"/>
                <a:cs typeface="Inter"/>
                <a:sym typeface="Inter"/>
              </a:defRPr>
            </a:lvl1pPr>
            <a:lvl2pPr marL="914400" lvl="1" indent="-330200" algn="l">
              <a:lnSpc>
                <a:spcPct val="100000"/>
              </a:lnSpc>
              <a:spcBef>
                <a:spcPts val="600"/>
              </a:spcBef>
              <a:spcAft>
                <a:spcPts val="0"/>
              </a:spcAft>
              <a:buSzPts val="1600"/>
              <a:buChar char="▪"/>
              <a:defRPr>
                <a:latin typeface="Inter"/>
                <a:ea typeface="Inter"/>
                <a:cs typeface="Inter"/>
                <a:sym typeface="Inter"/>
              </a:defRPr>
            </a:lvl2pPr>
            <a:lvl3pPr marL="1371600" lvl="2" indent="-304800" algn="l">
              <a:lnSpc>
                <a:spcPct val="100000"/>
              </a:lnSpc>
              <a:spcBef>
                <a:spcPts val="600"/>
              </a:spcBef>
              <a:spcAft>
                <a:spcPts val="0"/>
              </a:spcAft>
              <a:buSzPts val="1200"/>
              <a:buChar char="▪"/>
              <a:defRPr>
                <a:latin typeface="Inter"/>
                <a:ea typeface="Inter"/>
                <a:cs typeface="Inter"/>
                <a:sym typeface="Inter"/>
              </a:defRPr>
            </a:lvl3pPr>
            <a:lvl4pPr marL="1828800" lvl="3" indent="-304800" algn="l">
              <a:lnSpc>
                <a:spcPct val="100000"/>
              </a:lnSpc>
              <a:spcBef>
                <a:spcPts val="600"/>
              </a:spcBef>
              <a:spcAft>
                <a:spcPts val="0"/>
              </a:spcAft>
              <a:buSzPts val="1200"/>
              <a:buChar char="▪"/>
              <a:defRPr>
                <a:latin typeface="Inter"/>
                <a:ea typeface="Inter"/>
                <a:cs typeface="Inter"/>
                <a:sym typeface="Inter"/>
              </a:defRPr>
            </a:lvl4pPr>
            <a:lvl5pPr marL="2286000" lvl="4" indent="-304800" algn="l">
              <a:lnSpc>
                <a:spcPct val="100000"/>
              </a:lnSpc>
              <a:spcBef>
                <a:spcPts val="600"/>
              </a:spcBef>
              <a:spcAft>
                <a:spcPts val="0"/>
              </a:spcAft>
              <a:buSzPts val="1200"/>
              <a:buChar char="▪"/>
              <a:defRPr>
                <a:latin typeface="Inter"/>
                <a:ea typeface="Inter"/>
                <a:cs typeface="Inter"/>
                <a:sym typeface="Inte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2.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1.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18.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F8F8F8"/>
              </a:buClr>
              <a:buSzPts val="2800"/>
              <a:buFont typeface="Red Hat Display"/>
              <a:buNone/>
              <a:defRPr sz="2800" b="0" i="0" u="none" strike="noStrike" cap="none">
                <a:solidFill>
                  <a:srgbClr val="F8F8F8"/>
                </a:solidFill>
                <a:latin typeface="Red Hat Display"/>
                <a:ea typeface="Red Hat Display"/>
                <a:cs typeface="Red Hat Display"/>
                <a:sym typeface="Red Hat Display"/>
              </a:defRPr>
            </a:lvl1pPr>
            <a:lvl2pPr marR="0" lvl="1"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2pPr>
            <a:lvl3pPr marR="0" lvl="2"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3pPr>
            <a:lvl4pPr marR="0" lvl="3"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4pPr>
            <a:lvl5pPr marR="0" lvl="4"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5pPr>
            <a:lvl6pPr marR="0" lvl="5"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6pPr>
            <a:lvl7pPr marR="0" lvl="6"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7pPr>
            <a:lvl8pPr marR="0" lvl="7"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8pPr>
            <a:lvl9pPr marR="0" lvl="8"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F8F8F8"/>
              </a:buClr>
              <a:buSzPts val="1800"/>
              <a:buFont typeface="Red Hat Display"/>
              <a:buChar char="●"/>
              <a:defRPr sz="1800" b="1" i="0" u="none" strike="noStrike" cap="none">
                <a:solidFill>
                  <a:srgbClr val="F8F8F8"/>
                </a:solidFill>
                <a:latin typeface="Red Hat Display"/>
                <a:ea typeface="Red Hat Display"/>
                <a:cs typeface="Red Hat Display"/>
                <a:sym typeface="Red Hat Display"/>
              </a:defRPr>
            </a:lvl1pPr>
            <a:lvl2pPr marL="914400" marR="0" lvl="1" indent="-317500" algn="l" rtl="0">
              <a:lnSpc>
                <a:spcPct val="115000"/>
              </a:lnSpc>
              <a:spcBef>
                <a:spcPts val="0"/>
              </a:spcBef>
              <a:spcAft>
                <a:spcPts val="0"/>
              </a:spcAft>
              <a:buClr>
                <a:srgbClr val="F8F8F8"/>
              </a:buClr>
              <a:buSzPts val="1400"/>
              <a:buFont typeface="Red Hat Display SemiBold"/>
              <a:buChar char="○"/>
              <a:defRPr sz="1400" b="0" i="0" u="none" strike="noStrike" cap="none">
                <a:solidFill>
                  <a:srgbClr val="F8F8F8"/>
                </a:solidFill>
                <a:latin typeface="Red Hat Display SemiBold"/>
                <a:ea typeface="Red Hat Display SemiBold"/>
                <a:cs typeface="Red Hat Display SemiBold"/>
                <a:sym typeface="Red Hat Display SemiBold"/>
              </a:defRPr>
            </a:lvl2pPr>
            <a:lvl3pPr marL="1371600" marR="0" lvl="2"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3pPr>
            <a:lvl4pPr marL="1828800" marR="0" lvl="3"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4pPr>
            <a:lvl5pPr marL="2286000" marR="0" lvl="4"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5pPr>
            <a:lvl6pPr marL="2743200" marR="0" lvl="5"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6pPr>
            <a:lvl7pPr marL="3200400" marR="0" lvl="6"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7pPr>
            <a:lvl8pPr marL="3657600" marR="0" lvl="7"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8pPr>
            <a:lvl9pPr marL="4114800" marR="0" lvl="8"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9pPr>
          </a:lstStyle>
          <a:p>
            <a:endParaRPr/>
          </a:p>
        </p:txBody>
      </p:sp>
      <p:pic>
        <p:nvPicPr>
          <p:cNvPr id="8" name="Google Shape;8;p22"/>
          <p:cNvPicPr preferRelativeResize="0"/>
          <p:nvPr/>
        </p:nvPicPr>
        <p:blipFill rotWithShape="1">
          <a:blip r:embed="rId25">
            <a:alphaModFix/>
          </a:blip>
          <a:srcRect l="51646"/>
          <a:stretch/>
        </p:blipFill>
        <p:spPr>
          <a:xfrm>
            <a:off x="8765526" y="0"/>
            <a:ext cx="618127" cy="1059875"/>
          </a:xfrm>
          <a:prstGeom prst="rect">
            <a:avLst/>
          </a:prstGeom>
          <a:noFill/>
          <a:ln>
            <a:noFill/>
          </a:ln>
        </p:spPr>
      </p:pic>
      <p:pic>
        <p:nvPicPr>
          <p:cNvPr id="9" name="Google Shape;9;p22"/>
          <p:cNvPicPr preferRelativeResize="0"/>
          <p:nvPr/>
        </p:nvPicPr>
        <p:blipFill rotWithShape="1">
          <a:blip r:embed="rId26">
            <a:alphaModFix amt="40000"/>
          </a:blip>
          <a:srcRect/>
          <a:stretch/>
        </p:blipFill>
        <p:spPr>
          <a:xfrm>
            <a:off x="125550" y="4967910"/>
            <a:ext cx="1597018" cy="9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F8F8F8"/>
              </a:buClr>
              <a:buSzPts val="2800"/>
              <a:buFont typeface="Red Hat Display"/>
              <a:buNone/>
              <a:defRPr sz="2800" b="0" i="0" u="none" strike="noStrike" cap="none">
                <a:solidFill>
                  <a:srgbClr val="F8F8F8"/>
                </a:solidFill>
                <a:latin typeface="Red Hat Display"/>
                <a:ea typeface="Red Hat Display"/>
                <a:cs typeface="Red Hat Display"/>
                <a:sym typeface="Red Hat Display"/>
              </a:defRPr>
            </a:lvl1pPr>
            <a:lvl2pPr marR="0" lvl="1"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2pPr>
            <a:lvl3pPr marR="0" lvl="2"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3pPr>
            <a:lvl4pPr marR="0" lvl="3"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4pPr>
            <a:lvl5pPr marR="0" lvl="4"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5pPr>
            <a:lvl6pPr marR="0" lvl="5"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6pPr>
            <a:lvl7pPr marR="0" lvl="6"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7pPr>
            <a:lvl8pPr marR="0" lvl="7"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8pPr>
            <a:lvl9pPr marR="0" lvl="8"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9pPr>
          </a:lstStyle>
          <a:p>
            <a:endParaRPr/>
          </a:p>
        </p:txBody>
      </p:sp>
      <p:sp>
        <p:nvSpPr>
          <p:cNvPr id="117" name="Google Shape;11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F8F8F8"/>
              </a:buClr>
              <a:buSzPts val="1800"/>
              <a:buFont typeface="Red Hat Display"/>
              <a:buChar char="●"/>
              <a:defRPr sz="1800" b="1" i="0" u="none" strike="noStrike" cap="none">
                <a:solidFill>
                  <a:srgbClr val="F8F8F8"/>
                </a:solidFill>
                <a:latin typeface="Red Hat Display"/>
                <a:ea typeface="Red Hat Display"/>
                <a:cs typeface="Red Hat Display"/>
                <a:sym typeface="Red Hat Display"/>
              </a:defRPr>
            </a:lvl1pPr>
            <a:lvl2pPr marL="914400" marR="0" lvl="1" indent="-317500" algn="l" rtl="0">
              <a:lnSpc>
                <a:spcPct val="115000"/>
              </a:lnSpc>
              <a:spcBef>
                <a:spcPts val="0"/>
              </a:spcBef>
              <a:spcAft>
                <a:spcPts val="0"/>
              </a:spcAft>
              <a:buClr>
                <a:srgbClr val="F8F8F8"/>
              </a:buClr>
              <a:buSzPts val="1400"/>
              <a:buFont typeface="Red Hat Display SemiBold"/>
              <a:buChar char="○"/>
              <a:defRPr sz="1400" b="0" i="0" u="none" strike="noStrike" cap="none">
                <a:solidFill>
                  <a:srgbClr val="F8F8F8"/>
                </a:solidFill>
                <a:latin typeface="Red Hat Display SemiBold"/>
                <a:ea typeface="Red Hat Display SemiBold"/>
                <a:cs typeface="Red Hat Display SemiBold"/>
                <a:sym typeface="Red Hat Display SemiBold"/>
              </a:defRPr>
            </a:lvl2pPr>
            <a:lvl3pPr marL="1371600" marR="0" lvl="2"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3pPr>
            <a:lvl4pPr marL="1828800" marR="0" lvl="3"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4pPr>
            <a:lvl5pPr marL="2286000" marR="0" lvl="4"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5pPr>
            <a:lvl6pPr marL="2743200" marR="0" lvl="5"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6pPr>
            <a:lvl7pPr marL="3200400" marR="0" lvl="6"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7pPr>
            <a:lvl8pPr marL="3657600" marR="0" lvl="7"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8pPr>
            <a:lvl9pPr marL="4114800" marR="0" lvl="8"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9pPr>
          </a:lstStyle>
          <a:p>
            <a:endParaRPr/>
          </a:p>
        </p:txBody>
      </p:sp>
      <p:pic>
        <p:nvPicPr>
          <p:cNvPr id="118" name="Google Shape;118;p25"/>
          <p:cNvPicPr preferRelativeResize="0"/>
          <p:nvPr/>
        </p:nvPicPr>
        <p:blipFill rotWithShape="1">
          <a:blip r:embed="rId26">
            <a:alphaModFix amt="40000"/>
          </a:blip>
          <a:srcRect/>
          <a:stretch/>
        </p:blipFill>
        <p:spPr>
          <a:xfrm>
            <a:off x="125550" y="4967910"/>
            <a:ext cx="1597018" cy="95125"/>
          </a:xfrm>
          <a:prstGeom prst="rect">
            <a:avLst/>
          </a:prstGeom>
          <a:noFill/>
          <a:ln>
            <a:noFill/>
          </a:ln>
        </p:spPr>
      </p:pic>
      <p:pic>
        <p:nvPicPr>
          <p:cNvPr id="119" name="Google Shape;119;p25"/>
          <p:cNvPicPr preferRelativeResize="0"/>
          <p:nvPr/>
        </p:nvPicPr>
        <p:blipFill rotWithShape="1">
          <a:blip r:embed="rId27">
            <a:alphaModFix/>
          </a:blip>
          <a:srcRect/>
          <a:stretch/>
        </p:blipFill>
        <p:spPr>
          <a:xfrm>
            <a:off x="8583239" y="-11"/>
            <a:ext cx="328000" cy="397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775" r:id="rId22"/>
    <p:sldLayoutId id="2147483776" r:id="rId23"/>
    <p:sldLayoutId id="2147483778" r:id="rId2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F8F8F8"/>
              </a:buClr>
              <a:buSzPts val="2800"/>
              <a:buFont typeface="Red Hat Display"/>
              <a:buNone/>
              <a:defRPr sz="2800" b="0" i="0" u="none" strike="noStrike" cap="none">
                <a:solidFill>
                  <a:srgbClr val="F8F8F8"/>
                </a:solidFill>
                <a:latin typeface="Red Hat Display"/>
                <a:ea typeface="Red Hat Display"/>
                <a:cs typeface="Red Hat Display"/>
                <a:sym typeface="Red Hat Display"/>
              </a:defRPr>
            </a:lvl1pPr>
            <a:lvl2pPr marR="0" lvl="1"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2pPr>
            <a:lvl3pPr marR="0" lvl="2"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3pPr>
            <a:lvl4pPr marR="0" lvl="3"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4pPr>
            <a:lvl5pPr marR="0" lvl="4"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5pPr>
            <a:lvl6pPr marR="0" lvl="5"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6pPr>
            <a:lvl7pPr marR="0" lvl="6"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7pPr>
            <a:lvl8pPr marR="0" lvl="7"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8pPr>
            <a:lvl9pPr marR="0" lvl="8" algn="l" rtl="0">
              <a:lnSpc>
                <a:spcPct val="100000"/>
              </a:lnSpc>
              <a:spcBef>
                <a:spcPts val="0"/>
              </a:spcBef>
              <a:spcAft>
                <a:spcPts val="0"/>
              </a:spcAft>
              <a:buClr>
                <a:srgbClr val="F8F8F8"/>
              </a:buClr>
              <a:buSzPts val="2800"/>
              <a:buFont typeface="Arial"/>
              <a:buNone/>
              <a:defRPr sz="2800" b="0" i="0" u="none" strike="noStrike" cap="none">
                <a:solidFill>
                  <a:srgbClr val="F8F8F8"/>
                </a:solidFill>
                <a:latin typeface="Arial"/>
                <a:ea typeface="Arial"/>
                <a:cs typeface="Arial"/>
                <a:sym typeface="Arial"/>
              </a:defRPr>
            </a:lvl9pPr>
          </a:lstStyle>
          <a:p>
            <a:endParaRPr/>
          </a:p>
        </p:txBody>
      </p:sp>
      <p:sp>
        <p:nvSpPr>
          <p:cNvPr id="198" name="Google Shape;198;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F8F8F8"/>
              </a:buClr>
              <a:buSzPts val="1800"/>
              <a:buFont typeface="Red Hat Display"/>
              <a:buChar char="●"/>
              <a:defRPr sz="1800" b="1" i="0" u="none" strike="noStrike" cap="none">
                <a:solidFill>
                  <a:srgbClr val="F8F8F8"/>
                </a:solidFill>
                <a:latin typeface="Red Hat Display"/>
                <a:ea typeface="Red Hat Display"/>
                <a:cs typeface="Red Hat Display"/>
                <a:sym typeface="Red Hat Display"/>
              </a:defRPr>
            </a:lvl1pPr>
            <a:lvl2pPr marL="914400" marR="0" lvl="1" indent="-317500" algn="l" rtl="0">
              <a:lnSpc>
                <a:spcPct val="115000"/>
              </a:lnSpc>
              <a:spcBef>
                <a:spcPts val="0"/>
              </a:spcBef>
              <a:spcAft>
                <a:spcPts val="0"/>
              </a:spcAft>
              <a:buClr>
                <a:srgbClr val="F8F8F8"/>
              </a:buClr>
              <a:buSzPts val="1400"/>
              <a:buFont typeface="Red Hat Display SemiBold"/>
              <a:buChar char="○"/>
              <a:defRPr sz="1400" b="0" i="0" u="none" strike="noStrike" cap="none">
                <a:solidFill>
                  <a:srgbClr val="F8F8F8"/>
                </a:solidFill>
                <a:latin typeface="Red Hat Display SemiBold"/>
                <a:ea typeface="Red Hat Display SemiBold"/>
                <a:cs typeface="Red Hat Display SemiBold"/>
                <a:sym typeface="Red Hat Display SemiBold"/>
              </a:defRPr>
            </a:lvl2pPr>
            <a:lvl3pPr marL="1371600" marR="0" lvl="2"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3pPr>
            <a:lvl4pPr marL="1828800" marR="0" lvl="3"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4pPr>
            <a:lvl5pPr marL="2286000" marR="0" lvl="4" indent="-317500" algn="l" rtl="0">
              <a:lnSpc>
                <a:spcPct val="115000"/>
              </a:lnSpc>
              <a:spcBef>
                <a:spcPts val="0"/>
              </a:spcBef>
              <a:spcAft>
                <a:spcPts val="0"/>
              </a:spcAft>
              <a:buClr>
                <a:srgbClr val="F8F8F8"/>
              </a:buClr>
              <a:buSzPts val="1400"/>
              <a:buFont typeface="Inter Medium"/>
              <a:buChar char="○"/>
              <a:defRPr sz="1400" b="0" i="0" u="none" strike="noStrike" cap="none">
                <a:solidFill>
                  <a:srgbClr val="F8F8F8"/>
                </a:solidFill>
                <a:latin typeface="Inter Medium"/>
                <a:ea typeface="Inter Medium"/>
                <a:cs typeface="Inter Medium"/>
                <a:sym typeface="Inter Medium"/>
              </a:defRPr>
            </a:lvl5pPr>
            <a:lvl6pPr marL="2743200" marR="0" lvl="5"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6pPr>
            <a:lvl7pPr marL="3200400" marR="0" lvl="6"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7pPr>
            <a:lvl8pPr marL="3657600" marR="0" lvl="7"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8pPr>
            <a:lvl9pPr marL="4114800" marR="0" lvl="8" indent="-317500" algn="l" rtl="0">
              <a:lnSpc>
                <a:spcPct val="115000"/>
              </a:lnSpc>
              <a:spcBef>
                <a:spcPts val="0"/>
              </a:spcBef>
              <a:spcAft>
                <a:spcPts val="0"/>
              </a:spcAft>
              <a:buClr>
                <a:srgbClr val="F8F8F8"/>
              </a:buClr>
              <a:buSzPts val="1400"/>
              <a:buFont typeface="Inter"/>
              <a:buChar char="■"/>
              <a:defRPr sz="1400" b="0" i="0" u="none" strike="noStrike" cap="none">
                <a:solidFill>
                  <a:srgbClr val="F8F8F8"/>
                </a:solidFill>
                <a:latin typeface="Inter"/>
                <a:ea typeface="Inter"/>
                <a:cs typeface="Inter"/>
                <a:sym typeface="Inter"/>
              </a:defRPr>
            </a:lvl9pPr>
          </a:lstStyle>
          <a:p>
            <a:endParaRPr/>
          </a:p>
        </p:txBody>
      </p:sp>
      <p:pic>
        <p:nvPicPr>
          <p:cNvPr id="199" name="Google Shape;199;p32"/>
          <p:cNvPicPr preferRelativeResize="0"/>
          <p:nvPr/>
        </p:nvPicPr>
        <p:blipFill rotWithShape="1">
          <a:blip r:embed="rId24">
            <a:alphaModFix/>
          </a:blip>
          <a:srcRect l="51646"/>
          <a:stretch/>
        </p:blipFill>
        <p:spPr>
          <a:xfrm>
            <a:off x="8765526" y="0"/>
            <a:ext cx="618127" cy="1059875"/>
          </a:xfrm>
          <a:prstGeom prst="rect">
            <a:avLst/>
          </a:prstGeom>
          <a:noFill/>
          <a:ln>
            <a:noFill/>
          </a:ln>
        </p:spPr>
      </p:pic>
      <p:pic>
        <p:nvPicPr>
          <p:cNvPr id="200" name="Google Shape;200;p32"/>
          <p:cNvPicPr preferRelativeResize="0"/>
          <p:nvPr/>
        </p:nvPicPr>
        <p:blipFill rotWithShape="1">
          <a:blip r:embed="rId25">
            <a:alphaModFix amt="40000"/>
          </a:blip>
          <a:srcRect/>
          <a:stretch/>
        </p:blipFill>
        <p:spPr>
          <a:xfrm>
            <a:off x="125550" y="4967910"/>
            <a:ext cx="1597018" cy="9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77" r:id="rId2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41"/>
        <p:cNvGrpSpPr/>
        <p:nvPr/>
      </p:nvGrpSpPr>
      <p:grpSpPr>
        <a:xfrm>
          <a:off x="0" y="0"/>
          <a:ext cx="0" cy="0"/>
          <a:chOff x="0" y="0"/>
          <a:chExt cx="0" cy="0"/>
        </a:xfrm>
      </p:grpSpPr>
      <p:sp>
        <p:nvSpPr>
          <p:cNvPr id="1142" name="Google Shape;1142;p39"/>
          <p:cNvSpPr txBox="1">
            <a:spLocks noGrp="1"/>
          </p:cNvSpPr>
          <p:nvPr>
            <p:ph type="body" idx="1"/>
          </p:nvPr>
        </p:nvSpPr>
        <p:spPr>
          <a:xfrm>
            <a:off x="290556" y="1376541"/>
            <a:ext cx="8590500" cy="31770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800"/>
              </a:spcBef>
              <a:spcAft>
                <a:spcPts val="0"/>
              </a:spcAft>
              <a:buClr>
                <a:schemeClr val="lt1"/>
              </a:buClr>
              <a:buSzPts val="1600"/>
              <a:buFont typeface="Noto Sans"/>
              <a:buChar char="▪"/>
              <a:defRPr sz="1600" b="0" i="0" u="none" strike="noStrike" cap="none">
                <a:solidFill>
                  <a:schemeClr val="lt1"/>
                </a:solidFill>
                <a:latin typeface="Arial"/>
                <a:ea typeface="Arial"/>
                <a:cs typeface="Arial"/>
                <a:sym typeface="Arial"/>
              </a:defRPr>
            </a:lvl1pPr>
            <a:lvl2pPr marL="914400" marR="0" lvl="1" indent="-317500" algn="l" rtl="0">
              <a:lnSpc>
                <a:spcPct val="90000"/>
              </a:lnSpc>
              <a:spcBef>
                <a:spcPts val="800"/>
              </a:spcBef>
              <a:spcAft>
                <a:spcPts val="0"/>
              </a:spcAft>
              <a:buClr>
                <a:schemeClr val="lt1"/>
              </a:buClr>
              <a:buSzPts val="1400"/>
              <a:buFont typeface="Noto Sans"/>
              <a:buChar char="▪"/>
              <a:defRPr sz="1400" b="0" i="0" u="none" strike="noStrike" cap="none">
                <a:solidFill>
                  <a:schemeClr val="lt1"/>
                </a:solidFill>
                <a:latin typeface="Arial"/>
                <a:ea typeface="Arial"/>
                <a:cs typeface="Arial"/>
                <a:sym typeface="Arial"/>
              </a:defRPr>
            </a:lvl2pPr>
            <a:lvl3pPr marL="1371600" marR="0" lvl="2" indent="-304800" algn="l" rtl="0">
              <a:lnSpc>
                <a:spcPct val="90000"/>
              </a:lnSpc>
              <a:spcBef>
                <a:spcPts val="800"/>
              </a:spcBef>
              <a:spcAft>
                <a:spcPts val="0"/>
              </a:spcAft>
              <a:buClr>
                <a:schemeClr val="lt1"/>
              </a:buClr>
              <a:buSzPts val="1200"/>
              <a:buFont typeface="Noto Sans"/>
              <a:buChar char="▪"/>
              <a:defRPr sz="1200" b="0" i="0" u="none" strike="noStrike" cap="none">
                <a:solidFill>
                  <a:schemeClr val="lt1"/>
                </a:solidFill>
                <a:latin typeface="Arial"/>
                <a:ea typeface="Arial"/>
                <a:cs typeface="Arial"/>
                <a:sym typeface="Arial"/>
              </a:defRPr>
            </a:lvl3pPr>
            <a:lvl4pPr marL="1828800" marR="0" lvl="3" indent="-304800" algn="l" rtl="0">
              <a:lnSpc>
                <a:spcPct val="90000"/>
              </a:lnSpc>
              <a:spcBef>
                <a:spcPts val="800"/>
              </a:spcBef>
              <a:spcAft>
                <a:spcPts val="0"/>
              </a:spcAft>
              <a:buClr>
                <a:schemeClr val="lt1"/>
              </a:buClr>
              <a:buSzPts val="1200"/>
              <a:buFont typeface="Noto Sans"/>
              <a:buChar char="▪"/>
              <a:defRPr sz="1200" b="0" i="0" u="none" strike="noStrike" cap="none">
                <a:solidFill>
                  <a:schemeClr val="lt1"/>
                </a:solidFill>
                <a:latin typeface="Arial"/>
                <a:ea typeface="Arial"/>
                <a:cs typeface="Arial"/>
                <a:sym typeface="Arial"/>
              </a:defRPr>
            </a:lvl4pPr>
            <a:lvl5pPr marL="2286000" marR="0" lvl="4" indent="-304800" algn="l" rtl="0">
              <a:lnSpc>
                <a:spcPct val="90000"/>
              </a:lnSpc>
              <a:spcBef>
                <a:spcPts val="800"/>
              </a:spcBef>
              <a:spcAft>
                <a:spcPts val="0"/>
              </a:spcAft>
              <a:buClr>
                <a:schemeClr val="lt1"/>
              </a:buClr>
              <a:buSzPts val="1200"/>
              <a:buFont typeface="Noto Sans"/>
              <a:buChar char="▪"/>
              <a:defRPr sz="12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Karla"/>
                <a:ea typeface="Karla"/>
                <a:cs typeface="Karla"/>
                <a:sym typeface="Karla"/>
              </a:defRPr>
            </a:lvl9pPr>
          </a:lstStyle>
          <a:p>
            <a:endParaRPr/>
          </a:p>
        </p:txBody>
      </p:sp>
      <p:pic>
        <p:nvPicPr>
          <p:cNvPr id="1143" name="Google Shape;1143;p39"/>
          <p:cNvPicPr preferRelativeResize="0"/>
          <p:nvPr/>
        </p:nvPicPr>
        <p:blipFill rotWithShape="1">
          <a:blip r:embed="rId18">
            <a:alphaModFix/>
          </a:blip>
          <a:srcRect/>
          <a:stretch/>
        </p:blipFill>
        <p:spPr>
          <a:xfrm>
            <a:off x="8151621" y="4628902"/>
            <a:ext cx="784646" cy="409103"/>
          </a:xfrm>
          <a:prstGeom prst="rect">
            <a:avLst/>
          </a:prstGeom>
          <a:noFill/>
          <a:ln>
            <a:noFill/>
          </a:ln>
        </p:spPr>
      </p:pic>
      <p:sp>
        <p:nvSpPr>
          <p:cNvPr id="1144" name="Google Shape;1144;p39"/>
          <p:cNvSpPr txBox="1"/>
          <p:nvPr/>
        </p:nvSpPr>
        <p:spPr>
          <a:xfrm>
            <a:off x="256223" y="4919367"/>
            <a:ext cx="1356900" cy="7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F7F7F"/>
              </a:buClr>
              <a:buSzPts val="500"/>
              <a:buFont typeface="Arial"/>
              <a:buNone/>
            </a:pPr>
            <a:r>
              <a:rPr lang="en" sz="500" b="0" i="0" u="none" strike="noStrike" cap="none">
                <a:solidFill>
                  <a:srgbClr val="7F7F7F"/>
                </a:solidFill>
                <a:latin typeface="Inter"/>
                <a:ea typeface="Inter"/>
                <a:cs typeface="Inter"/>
                <a:sym typeface="Inter"/>
              </a:rPr>
              <a:t>2023 CrowdStrike, Inc. All rights reserved.</a:t>
            </a:r>
            <a:endParaRPr sz="1800" b="0" i="0" u="none" strike="noStrike" cap="none">
              <a:solidFill>
                <a:schemeClr val="dk1"/>
              </a:solidFill>
              <a:latin typeface="Inter"/>
              <a:ea typeface="Inter"/>
              <a:cs typeface="Inter"/>
              <a:sym typeface="Inter"/>
            </a:endParaRPr>
          </a:p>
        </p:txBody>
      </p:sp>
      <p:sp>
        <p:nvSpPr>
          <p:cNvPr id="1145" name="Google Shape;1145;p39"/>
          <p:cNvSpPr txBox="1">
            <a:spLocks noGrp="1"/>
          </p:cNvSpPr>
          <p:nvPr>
            <p:ph type="title"/>
          </p:nvPr>
        </p:nvSpPr>
        <p:spPr>
          <a:xfrm>
            <a:off x="256223" y="330574"/>
            <a:ext cx="8624700" cy="449400"/>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67">
          <p15:clr>
            <a:srgbClr val="F26B43"/>
          </p15:clr>
        </p15:guide>
        <p15:guide id="2" pos="5593">
          <p15:clr>
            <a:srgbClr val="F26B43"/>
          </p15:clr>
        </p15:guide>
        <p15:guide id="3" orient="horz" pos="2875">
          <p15:clr>
            <a:srgbClr val="F26B43"/>
          </p15:clr>
        </p15:guide>
        <p15:guide id="4" pos="172">
          <p15:clr>
            <a:srgbClr val="F26B43"/>
          </p15:clr>
        </p15:guide>
        <p15:guide id="5" orient="horz" pos="797">
          <p15:clr>
            <a:srgbClr val="F26B43"/>
          </p15:clr>
        </p15:guide>
        <p15:guide id="6" orient="horz" pos="34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12.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5.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9.png"/><Relationship Id="rId3" Type="http://schemas.openxmlformats.org/officeDocument/2006/relationships/image" Target="../media/image81.png"/><Relationship Id="rId7" Type="http://schemas.openxmlformats.org/officeDocument/2006/relationships/image" Target="../media/image84.png"/><Relationship Id="rId12"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27.png"/><Relationship Id="rId11" Type="http://schemas.openxmlformats.org/officeDocument/2006/relationships/image" Target="../media/image87.png"/><Relationship Id="rId5" Type="http://schemas.openxmlformats.org/officeDocument/2006/relationships/image" Target="../media/image83.png"/><Relationship Id="rId10" Type="http://schemas.openxmlformats.org/officeDocument/2006/relationships/image" Target="../media/image29.png"/><Relationship Id="rId4" Type="http://schemas.openxmlformats.org/officeDocument/2006/relationships/image" Target="../media/image82.png"/><Relationship Id="rId9" Type="http://schemas.openxmlformats.org/officeDocument/2006/relationships/image" Target="../media/image8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91.png"/></Relationships>
</file>

<file path=ppt/slides/_rels/slide17.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png"/><Relationship Id="rId26" Type="http://schemas.openxmlformats.org/officeDocument/2006/relationships/image" Target="../media/image114.png"/><Relationship Id="rId3" Type="http://schemas.openxmlformats.org/officeDocument/2006/relationships/image" Target="../media/image92.png"/><Relationship Id="rId21" Type="http://schemas.openxmlformats.org/officeDocument/2006/relationships/image" Target="../media/image109.png"/><Relationship Id="rId7" Type="http://schemas.openxmlformats.org/officeDocument/2006/relationships/image" Target="../media/image82.png"/><Relationship Id="rId12" Type="http://schemas.openxmlformats.org/officeDocument/2006/relationships/image" Target="../media/image100.png"/><Relationship Id="rId17" Type="http://schemas.openxmlformats.org/officeDocument/2006/relationships/image" Target="../media/image105.png"/><Relationship Id="rId25" Type="http://schemas.openxmlformats.org/officeDocument/2006/relationships/image" Target="../media/image113.png"/><Relationship Id="rId2" Type="http://schemas.openxmlformats.org/officeDocument/2006/relationships/notesSlide" Target="../notesSlides/notesSlide17.xml"/><Relationship Id="rId16" Type="http://schemas.openxmlformats.org/officeDocument/2006/relationships/image" Target="../media/image104.png"/><Relationship Id="rId20" Type="http://schemas.openxmlformats.org/officeDocument/2006/relationships/image" Target="../media/image108.png"/><Relationship Id="rId1" Type="http://schemas.openxmlformats.org/officeDocument/2006/relationships/slideLayout" Target="../slideLayouts/slideLayout25.xml"/><Relationship Id="rId6" Type="http://schemas.openxmlformats.org/officeDocument/2006/relationships/image" Target="../media/image95.png"/><Relationship Id="rId11" Type="http://schemas.openxmlformats.org/officeDocument/2006/relationships/image" Target="../media/image99.png"/><Relationship Id="rId24" Type="http://schemas.openxmlformats.org/officeDocument/2006/relationships/image" Target="../media/image112.png"/><Relationship Id="rId5" Type="http://schemas.openxmlformats.org/officeDocument/2006/relationships/image" Target="../media/image94.png"/><Relationship Id="rId15" Type="http://schemas.openxmlformats.org/officeDocument/2006/relationships/image" Target="../media/image103.png"/><Relationship Id="rId23" Type="http://schemas.openxmlformats.org/officeDocument/2006/relationships/image" Target="../media/image111.png"/><Relationship Id="rId10" Type="http://schemas.openxmlformats.org/officeDocument/2006/relationships/image" Target="../media/image98.png"/><Relationship Id="rId19" Type="http://schemas.openxmlformats.org/officeDocument/2006/relationships/image" Target="../media/image107.png"/><Relationship Id="rId4" Type="http://schemas.openxmlformats.org/officeDocument/2006/relationships/image" Target="../media/image93.png"/><Relationship Id="rId9" Type="http://schemas.openxmlformats.org/officeDocument/2006/relationships/image" Target="../media/image97.png"/><Relationship Id="rId14" Type="http://schemas.openxmlformats.org/officeDocument/2006/relationships/image" Target="../media/image102.png"/><Relationship Id="rId22" Type="http://schemas.openxmlformats.org/officeDocument/2006/relationships/image" Target="../media/image110.png"/></Relationships>
</file>

<file path=ppt/slides/_rels/slide1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1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hyperlink" Target="https://www.crowdstrike.com/resources/customer-stories/state-of-oklahoma/" TargetMode="External"/><Relationship Id="rId2" Type="http://schemas.openxmlformats.org/officeDocument/2006/relationships/notesSlide" Target="../notesSlides/notesSlide20.xml"/><Relationship Id="rId1" Type="http://schemas.openxmlformats.org/officeDocument/2006/relationships/slideLayout" Target="../slideLayouts/slideLayout46.xml"/><Relationship Id="rId5" Type="http://schemas.openxmlformats.org/officeDocument/2006/relationships/image" Target="../media/image125.jpeg"/><Relationship Id="rId4" Type="http://schemas.openxmlformats.org/officeDocument/2006/relationships/image" Target="../media/image1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1.xml"/><Relationship Id="rId1" Type="http://schemas.openxmlformats.org/officeDocument/2006/relationships/slideLayout" Target="../slideLayouts/slideLayout70.xml"/><Relationship Id="rId5" Type="http://schemas.openxmlformats.org/officeDocument/2006/relationships/image" Target="../media/image127.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3.xml"/><Relationship Id="rId1" Type="http://schemas.openxmlformats.org/officeDocument/2006/relationships/slideLayout" Target="../slideLayouts/slideLayout49.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2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4.xml"/><Relationship Id="rId1" Type="http://schemas.openxmlformats.org/officeDocument/2006/relationships/slideLayout" Target="../slideLayouts/slideLayout69.xml"/><Relationship Id="rId6" Type="http://schemas.openxmlformats.org/officeDocument/2006/relationships/image" Target="../media/image29.png"/><Relationship Id="rId5" Type="http://schemas.openxmlformats.org/officeDocument/2006/relationships/image" Target="../media/image135.png"/><Relationship Id="rId4" Type="http://schemas.openxmlformats.org/officeDocument/2006/relationships/image" Target="../media/image134.png"/></Relationships>
</file>

<file path=ppt/slides/_rels/slide2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5.xml"/><Relationship Id="rId1" Type="http://schemas.openxmlformats.org/officeDocument/2006/relationships/slideLayout" Target="../slideLayouts/slideLayout69.xml"/><Relationship Id="rId6" Type="http://schemas.openxmlformats.org/officeDocument/2006/relationships/image" Target="../media/image29.png"/><Relationship Id="rId5" Type="http://schemas.openxmlformats.org/officeDocument/2006/relationships/image" Target="../media/image135.png"/><Relationship Id="rId4" Type="http://schemas.openxmlformats.org/officeDocument/2006/relationships/image" Target="../media/image13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
          <p:cNvSpPr txBox="1">
            <a:spLocks noGrp="1"/>
          </p:cNvSpPr>
          <p:nvPr>
            <p:ph type="ctrTitle"/>
          </p:nvPr>
        </p:nvSpPr>
        <p:spPr>
          <a:xfrm>
            <a:off x="672075" y="1834975"/>
            <a:ext cx="45954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891"/>
              <a:buNone/>
            </a:pPr>
            <a:r>
              <a:rPr lang="en-US" sz="3607" b="0" dirty="0" err="1">
                <a:latin typeface="Red Hat"/>
                <a:ea typeface="Red Hat Display SemiBold"/>
                <a:cs typeface="Red Hat Display SemiBold"/>
                <a:sym typeface="Red Hat Display SemiBold"/>
              </a:rPr>
              <a:t>Nâng</a:t>
            </a:r>
            <a:r>
              <a:rPr lang="en-US" sz="3607" b="0" dirty="0">
                <a:latin typeface="Red Hat"/>
                <a:ea typeface="Red Hat Display SemiBold"/>
                <a:cs typeface="Red Hat Display SemiBold"/>
                <a:sym typeface="Red Hat Display SemiBold"/>
              </a:rPr>
              <a:t> </a:t>
            </a:r>
            <a:r>
              <a:rPr lang="en-US" sz="3607" b="0" dirty="0" err="1">
                <a:latin typeface="Red Hat"/>
                <a:ea typeface="Red Hat Display SemiBold"/>
                <a:cs typeface="Red Hat Display SemiBold"/>
                <a:sym typeface="Red Hat Display SemiBold"/>
              </a:rPr>
              <a:t>cao</a:t>
            </a:r>
            <a:r>
              <a:rPr lang="en-US" sz="3607" b="0" dirty="0">
                <a:latin typeface="Red Hat"/>
                <a:ea typeface="Red Hat Display SemiBold"/>
                <a:cs typeface="Red Hat Display SemiBold"/>
                <a:sym typeface="Red Hat Display SemiBold"/>
              </a:rPr>
              <a:t> </a:t>
            </a:r>
            <a:r>
              <a:rPr lang="en-US" sz="3607" dirty="0" err="1">
                <a:latin typeface="Red Hat"/>
                <a:ea typeface="Red Hat Display SemiBold"/>
                <a:cs typeface="Red Hat Display SemiBold"/>
                <a:sym typeface="Red Hat Display SemiBold"/>
              </a:rPr>
              <a:t>bảo</a:t>
            </a:r>
            <a:r>
              <a:rPr lang="en-US" sz="3607" dirty="0">
                <a:latin typeface="Red Hat"/>
                <a:ea typeface="Red Hat Display SemiBold"/>
                <a:cs typeface="Red Hat Display SemiBold"/>
                <a:sym typeface="Red Hat Display SemiBold"/>
              </a:rPr>
              <a:t> </a:t>
            </a:r>
            <a:r>
              <a:rPr lang="en-US" sz="3607" dirty="0" err="1">
                <a:latin typeface="Red Hat"/>
                <a:ea typeface="Red Hat Display SemiBold"/>
                <a:cs typeface="Red Hat Display SemiBold"/>
                <a:sym typeface="Red Hat Display SemiBold"/>
              </a:rPr>
              <a:t>mật</a:t>
            </a:r>
            <a:r>
              <a:rPr lang="en-US" sz="3607" dirty="0">
                <a:latin typeface="Red Hat"/>
                <a:ea typeface="Red Hat Display SemiBold"/>
                <a:cs typeface="Red Hat Display SemiBold"/>
                <a:sym typeface="Red Hat Display SemiBold"/>
              </a:rPr>
              <a:t> Endpoin</a:t>
            </a:r>
            <a:r>
              <a:rPr lang="en-US" sz="3607" b="0" dirty="0">
                <a:latin typeface="Red Hat"/>
                <a:ea typeface="Red Hat Display SemiBold"/>
                <a:cs typeface="Red Hat Display SemiBold"/>
                <a:sym typeface="Red Hat Display SemiBold"/>
              </a:rPr>
              <a:t>t </a:t>
            </a:r>
            <a:r>
              <a:rPr lang="en-US" sz="3607" b="0" dirty="0" err="1">
                <a:latin typeface="Red Hat"/>
                <a:ea typeface="Red Hat Display SemiBold"/>
                <a:cs typeface="Red Hat Display SemiBold"/>
                <a:sym typeface="Red Hat Display SemiBold"/>
              </a:rPr>
              <a:t>của</a:t>
            </a:r>
            <a:r>
              <a:rPr lang="en-US" sz="3607" b="0" dirty="0">
                <a:latin typeface="Red Hat"/>
                <a:ea typeface="Red Hat Display SemiBold"/>
                <a:cs typeface="Red Hat Display SemiBold"/>
                <a:sym typeface="Red Hat Display SemiBold"/>
              </a:rPr>
              <a:t> </a:t>
            </a:r>
            <a:r>
              <a:rPr lang="en-US" sz="3607" b="0" dirty="0" err="1">
                <a:latin typeface="Red Hat"/>
                <a:ea typeface="Red Hat Display SemiBold"/>
                <a:cs typeface="Red Hat Display SemiBold"/>
                <a:sym typeface="Red Hat Display SemiBold"/>
              </a:rPr>
              <a:t>bạn</a:t>
            </a:r>
            <a:r>
              <a:rPr lang="en-US" sz="3607" b="0" dirty="0">
                <a:latin typeface="Red Hat"/>
                <a:ea typeface="Red Hat Display SemiBold"/>
                <a:cs typeface="Red Hat Display SemiBold"/>
                <a:sym typeface="Red Hat Display SemiBold"/>
              </a:rPr>
              <a:t> </a:t>
            </a:r>
            <a:r>
              <a:rPr lang="en-US" sz="3607" b="0" dirty="0" err="1">
                <a:latin typeface="Red Hat"/>
                <a:ea typeface="Red Hat Display SemiBold"/>
                <a:cs typeface="Red Hat Display SemiBold"/>
                <a:sym typeface="Red Hat Display SemiBold"/>
              </a:rPr>
              <a:t>với</a:t>
            </a:r>
            <a:r>
              <a:rPr lang="en-US" sz="3607" b="0" dirty="0">
                <a:latin typeface="Red Hat"/>
                <a:ea typeface="Red Hat Display SemiBold"/>
                <a:cs typeface="Red Hat Display SemiBold"/>
                <a:sym typeface="Red Hat Display SemiBold"/>
              </a:rPr>
              <a:t> CrowdStrike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9"/>
          <p:cNvSpPr txBox="1">
            <a:spLocks noGrp="1"/>
          </p:cNvSpPr>
          <p:nvPr>
            <p:ph type="title"/>
          </p:nvPr>
        </p:nvSpPr>
        <p:spPr>
          <a:xfrm>
            <a:off x="470950" y="530575"/>
            <a:ext cx="8047800" cy="968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2570" b="1" dirty="0">
                <a:latin typeface="Red Hat"/>
              </a:rPr>
              <a:t> Leader trong mảng endpoint security</a:t>
            </a:r>
            <a:endParaRPr sz="1150" b="1" dirty="0">
              <a:latin typeface="Red Hat"/>
            </a:endParaRPr>
          </a:p>
        </p:txBody>
      </p:sp>
      <p:grpSp>
        <p:nvGrpSpPr>
          <p:cNvPr id="1490" name="Google Shape;1490;p9"/>
          <p:cNvGrpSpPr/>
          <p:nvPr/>
        </p:nvGrpSpPr>
        <p:grpSpPr>
          <a:xfrm>
            <a:off x="-3" y="1463721"/>
            <a:ext cx="9144003" cy="2174380"/>
            <a:chOff x="0" y="1486798"/>
            <a:chExt cx="9144003" cy="2174380"/>
          </a:xfrm>
        </p:grpSpPr>
        <p:grpSp>
          <p:nvGrpSpPr>
            <p:cNvPr id="1491" name="Google Shape;1491;p9"/>
            <p:cNvGrpSpPr/>
            <p:nvPr/>
          </p:nvGrpSpPr>
          <p:grpSpPr>
            <a:xfrm>
              <a:off x="0" y="1486798"/>
              <a:ext cx="9144003" cy="2174380"/>
              <a:chOff x="0" y="1181998"/>
              <a:chExt cx="9144003" cy="2174380"/>
            </a:xfrm>
          </p:grpSpPr>
          <p:pic>
            <p:nvPicPr>
              <p:cNvPr id="1492" name="Google Shape;1492;p9"/>
              <p:cNvPicPr preferRelativeResize="0"/>
              <p:nvPr/>
            </p:nvPicPr>
            <p:blipFill rotWithShape="1">
              <a:blip r:embed="rId3">
                <a:alphaModFix/>
              </a:blip>
              <a:srcRect/>
              <a:stretch/>
            </p:blipFill>
            <p:spPr>
              <a:xfrm>
                <a:off x="0" y="1181998"/>
                <a:ext cx="9144003" cy="2174380"/>
              </a:xfrm>
              <a:prstGeom prst="rect">
                <a:avLst/>
              </a:prstGeom>
              <a:noFill/>
              <a:ln>
                <a:noFill/>
              </a:ln>
            </p:spPr>
          </p:pic>
          <p:sp>
            <p:nvSpPr>
              <p:cNvPr id="1493" name="Google Shape;1493;p9"/>
              <p:cNvSpPr txBox="1"/>
              <p:nvPr/>
            </p:nvSpPr>
            <p:spPr>
              <a:xfrm>
                <a:off x="588378" y="1579800"/>
                <a:ext cx="2652900" cy="253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Red Hat"/>
                    <a:ea typeface="Red Hat Display"/>
                    <a:cs typeface="Red Hat Display"/>
                    <a:sym typeface="Red Hat Display"/>
                  </a:rPr>
                  <a:t>Bảo </a:t>
                </a:r>
                <a:r>
                  <a:rPr lang="en-US" sz="1200" b="1" i="0" u="none" strike="noStrike" cap="none" dirty="0" err="1">
                    <a:solidFill>
                      <a:srgbClr val="FFFFFF"/>
                    </a:solidFill>
                    <a:latin typeface="Red Hat"/>
                    <a:ea typeface="Red Hat Display"/>
                    <a:cs typeface="Red Hat Display"/>
                    <a:sym typeface="Red Hat Display"/>
                  </a:rPr>
                  <a:t>Vệ</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Hàng</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Đầu</a:t>
                </a:r>
                <a:endParaRPr lang="en-US" sz="1100" b="1" i="0" u="none" strike="noStrike" cap="none" dirty="0">
                  <a:solidFill>
                    <a:srgbClr val="FFFFFF"/>
                  </a:solidFill>
                  <a:latin typeface="Red Hat"/>
                  <a:ea typeface="Red Hat Display"/>
                  <a:cs typeface="Red Hat Display"/>
                  <a:sym typeface="Red Hat Display"/>
                </a:endParaRPr>
              </a:p>
            </p:txBody>
          </p:sp>
          <p:sp>
            <p:nvSpPr>
              <p:cNvPr id="1494" name="Google Shape;1494;p9"/>
              <p:cNvSpPr txBox="1"/>
              <p:nvPr/>
            </p:nvSpPr>
            <p:spPr>
              <a:xfrm>
                <a:off x="371475" y="2055763"/>
                <a:ext cx="18627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a:solidFill>
                      <a:srgbClr val="FFFFFF"/>
                    </a:solidFill>
                    <a:latin typeface="Red Hat"/>
                    <a:ea typeface="Red Hat Display"/>
                    <a:cs typeface="Red Hat Display"/>
                    <a:sym typeface="Red Hat Display"/>
                  </a:rPr>
                  <a:t>Falcon® </a:t>
                </a:r>
                <a:r>
                  <a:rPr lang="en" sz="900" b="1" i="0" u="none" strike="noStrike" cap="none">
                    <a:solidFill>
                      <a:srgbClr val="FFFFFF"/>
                    </a:solidFill>
                    <a:latin typeface="Red Hat"/>
                    <a:ea typeface="Red Hat Display"/>
                    <a:cs typeface="Red Hat Display"/>
                    <a:sym typeface="Red Hat Display"/>
                  </a:rPr>
                  <a:t>Prevent </a:t>
                </a:r>
                <a:r>
                  <a:rPr lang="en" sz="900" b="0" i="0" u="none" strike="noStrike" cap="none">
                    <a:solidFill>
                      <a:srgbClr val="FFFFFF"/>
                    </a:solidFill>
                    <a:latin typeface="Red Hat"/>
                    <a:ea typeface="Red Hat Display"/>
                    <a:cs typeface="Red Hat Display"/>
                    <a:sym typeface="Red Hat Display"/>
                  </a:rPr>
                  <a:t>(Next-Gen AV)</a:t>
                </a:r>
                <a:endParaRPr sz="1100" b="0" i="0" u="none" strike="noStrike" cap="none">
                  <a:solidFill>
                    <a:srgbClr val="FFFFFF"/>
                  </a:solidFill>
                  <a:latin typeface="Red Hat"/>
                  <a:ea typeface="Red Hat Display"/>
                  <a:cs typeface="Red Hat Display"/>
                  <a:sym typeface="Red Hat Display"/>
                </a:endParaRPr>
              </a:p>
            </p:txBody>
          </p:sp>
          <p:sp>
            <p:nvSpPr>
              <p:cNvPr id="1495" name="Google Shape;1495;p9"/>
              <p:cNvSpPr txBox="1"/>
              <p:nvPr/>
            </p:nvSpPr>
            <p:spPr>
              <a:xfrm>
                <a:off x="2186420" y="2055763"/>
                <a:ext cx="17160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a:solidFill>
                      <a:srgbClr val="FFFFFF"/>
                    </a:solidFill>
                    <a:latin typeface="Red Hat"/>
                    <a:ea typeface="Red Hat Display"/>
                    <a:cs typeface="Red Hat Display"/>
                    <a:sym typeface="Red Hat Display"/>
                  </a:rPr>
                  <a:t>Falcon® </a:t>
                </a:r>
                <a:r>
                  <a:rPr lang="en" sz="900" b="1" i="0" u="none" strike="noStrike" cap="none">
                    <a:solidFill>
                      <a:srgbClr val="FFFFFF"/>
                    </a:solidFill>
                    <a:latin typeface="Red Hat"/>
                    <a:ea typeface="Red Hat Display"/>
                    <a:cs typeface="Red Hat Display"/>
                    <a:sym typeface="Red Hat Display"/>
                  </a:rPr>
                  <a:t>Insight XDR </a:t>
                </a:r>
                <a:r>
                  <a:rPr lang="en" sz="900" b="0" i="0" u="none" strike="noStrike" cap="none">
                    <a:solidFill>
                      <a:srgbClr val="FFFFFF"/>
                    </a:solidFill>
                    <a:latin typeface="Red Hat"/>
                    <a:ea typeface="Red Hat Display"/>
                    <a:cs typeface="Red Hat Display"/>
                    <a:sym typeface="Red Hat Display"/>
                  </a:rPr>
                  <a:t>(EDR)</a:t>
                </a:r>
                <a:r>
                  <a:rPr lang="en" sz="900" b="1" i="0" u="none" strike="noStrike" cap="none">
                    <a:solidFill>
                      <a:srgbClr val="FFFFFF"/>
                    </a:solidFill>
                    <a:latin typeface="Red Hat"/>
                    <a:ea typeface="Red Hat Display"/>
                    <a:cs typeface="Red Hat Display"/>
                    <a:sym typeface="Red Hat Display"/>
                  </a:rPr>
                  <a:t> </a:t>
                </a:r>
                <a:endParaRPr sz="1100" b="1" i="0" u="none" strike="noStrike" cap="none">
                  <a:solidFill>
                    <a:srgbClr val="FFFFFF"/>
                  </a:solidFill>
                  <a:latin typeface="Red Hat"/>
                  <a:ea typeface="Red Hat Display"/>
                  <a:cs typeface="Red Hat Display"/>
                  <a:sym typeface="Red Hat Display"/>
                </a:endParaRPr>
              </a:p>
            </p:txBody>
          </p:sp>
          <p:sp>
            <p:nvSpPr>
              <p:cNvPr id="1496" name="Google Shape;1496;p9"/>
              <p:cNvSpPr txBox="1"/>
              <p:nvPr/>
            </p:nvSpPr>
            <p:spPr>
              <a:xfrm>
                <a:off x="371475" y="2327725"/>
                <a:ext cx="17160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dirty="0">
                    <a:solidFill>
                      <a:srgbClr val="FFFFFF"/>
                    </a:solidFill>
                    <a:latin typeface="Red Hat"/>
                    <a:ea typeface="Red Hat Display"/>
                    <a:cs typeface="Red Hat Display"/>
                    <a:sym typeface="Red Hat Display"/>
                  </a:rPr>
                  <a:t>Falcon® </a:t>
                </a:r>
                <a:r>
                  <a:rPr lang="en" sz="900" b="1" i="0" u="none" strike="noStrike" cap="none" dirty="0">
                    <a:solidFill>
                      <a:srgbClr val="FFFFFF"/>
                    </a:solidFill>
                    <a:latin typeface="Red Hat"/>
                    <a:ea typeface="Red Hat Display"/>
                    <a:cs typeface="Red Hat Display"/>
                    <a:sym typeface="Red Hat Display"/>
                  </a:rPr>
                  <a:t>Device Control</a:t>
                </a:r>
                <a:endParaRPr sz="1100" b="1" i="0" u="none" strike="noStrike" cap="none" dirty="0">
                  <a:solidFill>
                    <a:srgbClr val="FFFFFF"/>
                  </a:solidFill>
                  <a:latin typeface="Red Hat"/>
                  <a:ea typeface="Red Hat Display"/>
                  <a:cs typeface="Red Hat Display"/>
                  <a:sym typeface="Red Hat Display"/>
                </a:endParaRPr>
              </a:p>
            </p:txBody>
          </p:sp>
          <p:sp>
            <p:nvSpPr>
              <p:cNvPr id="1497" name="Google Shape;1497;p9"/>
              <p:cNvSpPr txBox="1"/>
              <p:nvPr/>
            </p:nvSpPr>
            <p:spPr>
              <a:xfrm>
                <a:off x="2186420" y="2301143"/>
                <a:ext cx="19437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a:solidFill>
                      <a:srgbClr val="FFFFFF"/>
                    </a:solidFill>
                    <a:latin typeface="Red Hat"/>
                    <a:ea typeface="Red Hat Display"/>
                    <a:cs typeface="Red Hat Display"/>
                    <a:sym typeface="Red Hat Display"/>
                  </a:rPr>
                  <a:t>Falcon® </a:t>
                </a:r>
                <a:r>
                  <a:rPr lang="en" sz="900" b="1" i="0" u="none" strike="noStrike" cap="none">
                    <a:solidFill>
                      <a:srgbClr val="FFFFFF"/>
                    </a:solidFill>
                    <a:latin typeface="Red Hat"/>
                    <a:ea typeface="Red Hat Display"/>
                    <a:cs typeface="Red Hat Display"/>
                    <a:sym typeface="Red Hat Display"/>
                  </a:rPr>
                  <a:t>Firewall Management</a:t>
                </a:r>
                <a:endParaRPr sz="1100" b="1" i="0" u="none" strike="noStrike" cap="none">
                  <a:solidFill>
                    <a:srgbClr val="FFFFFF"/>
                  </a:solidFill>
                  <a:latin typeface="Red Hat"/>
                  <a:ea typeface="Red Hat Display"/>
                  <a:cs typeface="Red Hat Display"/>
                  <a:sym typeface="Red Hat Display"/>
                </a:endParaRPr>
              </a:p>
            </p:txBody>
          </p:sp>
          <p:sp>
            <p:nvSpPr>
              <p:cNvPr id="1500" name="Google Shape;1500;p9"/>
              <p:cNvSpPr txBox="1"/>
              <p:nvPr/>
            </p:nvSpPr>
            <p:spPr>
              <a:xfrm>
                <a:off x="3506535" y="1582509"/>
                <a:ext cx="21471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Red Hat"/>
                    <a:ea typeface="Red Hat Display"/>
                    <a:cs typeface="Red Hat Display"/>
                    <a:sym typeface="Red Hat Display"/>
                  </a:rPr>
                  <a:t>Endpoint Security</a:t>
                </a:r>
                <a:endParaRPr sz="1100" b="1" i="0" u="none" strike="noStrike" cap="none">
                  <a:solidFill>
                    <a:srgbClr val="FFFFFF"/>
                  </a:solidFill>
                  <a:latin typeface="Red Hat"/>
                  <a:ea typeface="Red Hat Display"/>
                  <a:cs typeface="Red Hat Display"/>
                  <a:sym typeface="Red Hat Display"/>
                </a:endParaRPr>
              </a:p>
            </p:txBody>
          </p:sp>
          <p:sp>
            <p:nvSpPr>
              <p:cNvPr id="1501" name="Google Shape;1501;p9"/>
              <p:cNvSpPr txBox="1"/>
              <p:nvPr/>
            </p:nvSpPr>
            <p:spPr>
              <a:xfrm>
                <a:off x="6484050" y="2364175"/>
                <a:ext cx="867000" cy="342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Red Hat"/>
                    <a:ea typeface="Red Hat Display"/>
                    <a:cs typeface="Red Hat Display"/>
                    <a:sym typeface="Red Hat Display"/>
                  </a:rPr>
                  <a:t>Incident </a:t>
                </a:r>
                <a:endParaRPr sz="900" b="1" i="0" u="none" strike="noStrike" cap="none">
                  <a:solidFill>
                    <a:srgbClr val="FFFFFF"/>
                  </a:solidFill>
                  <a:latin typeface="Red Hat"/>
                  <a:ea typeface="Red Hat Display"/>
                  <a:cs typeface="Red Hat Display"/>
                  <a:sym typeface="Red Hat Display"/>
                </a:endParaRPr>
              </a:p>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Red Hat"/>
                    <a:ea typeface="Red Hat Display"/>
                    <a:cs typeface="Red Hat Display"/>
                    <a:sym typeface="Red Hat Display"/>
                  </a:rPr>
                  <a:t>Response</a:t>
                </a:r>
                <a:endParaRPr sz="1100" b="1" i="0" u="none" strike="noStrike" cap="none">
                  <a:solidFill>
                    <a:srgbClr val="FFFFFF"/>
                  </a:solidFill>
                  <a:latin typeface="Red Hat"/>
                  <a:ea typeface="Red Hat Display"/>
                  <a:cs typeface="Red Hat Display"/>
                  <a:sym typeface="Red Hat Display"/>
                </a:endParaRPr>
              </a:p>
            </p:txBody>
          </p:sp>
          <p:pic>
            <p:nvPicPr>
              <p:cNvPr id="1502" name="Google Shape;1502;p9"/>
              <p:cNvPicPr preferRelativeResize="0"/>
              <p:nvPr/>
            </p:nvPicPr>
            <p:blipFill rotWithShape="1">
              <a:blip r:embed="rId4">
                <a:alphaModFix/>
              </a:blip>
              <a:srcRect/>
              <a:stretch/>
            </p:blipFill>
            <p:spPr>
              <a:xfrm>
                <a:off x="6770600" y="2051950"/>
                <a:ext cx="314000" cy="314000"/>
              </a:xfrm>
              <a:prstGeom prst="rect">
                <a:avLst/>
              </a:prstGeom>
              <a:noFill/>
              <a:ln>
                <a:noFill/>
              </a:ln>
            </p:spPr>
          </p:pic>
          <p:sp>
            <p:nvSpPr>
              <p:cNvPr id="1503" name="Google Shape;1503;p9"/>
              <p:cNvSpPr txBox="1"/>
              <p:nvPr/>
            </p:nvSpPr>
            <p:spPr>
              <a:xfrm>
                <a:off x="5811028" y="1582964"/>
                <a:ext cx="2652900" cy="253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err="1">
                    <a:solidFill>
                      <a:srgbClr val="FFFFFF"/>
                    </a:solidFill>
                    <a:latin typeface="Red Hat"/>
                    <a:ea typeface="Red Hat Display"/>
                    <a:cs typeface="Red Hat Display"/>
                    <a:sym typeface="Red Hat Display"/>
                  </a:rPr>
                  <a:t>Dịch</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Vụ</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Hàng</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Đầu</a:t>
                </a:r>
                <a:endParaRPr lang="en-US" sz="1100" b="1" i="0" u="none" strike="noStrike" cap="none" dirty="0">
                  <a:solidFill>
                    <a:srgbClr val="FFFFFF"/>
                  </a:solidFill>
                  <a:latin typeface="Red Hat"/>
                  <a:ea typeface="Red Hat Display"/>
                  <a:cs typeface="Red Hat Display"/>
                  <a:sym typeface="Red Hat Display"/>
                </a:endParaRPr>
              </a:p>
            </p:txBody>
          </p:sp>
          <p:sp>
            <p:nvSpPr>
              <p:cNvPr id="1504" name="Google Shape;1504;p9"/>
              <p:cNvSpPr txBox="1"/>
              <p:nvPr/>
            </p:nvSpPr>
            <p:spPr>
              <a:xfrm>
                <a:off x="2952751" y="2871666"/>
                <a:ext cx="3238497" cy="25388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err="1">
                    <a:solidFill>
                      <a:srgbClr val="FFFFFF"/>
                    </a:solidFill>
                    <a:latin typeface="Red Hat"/>
                    <a:ea typeface="Red Hat Display"/>
                    <a:cs typeface="Red Hat Display"/>
                    <a:sym typeface="Red Hat Display"/>
                  </a:rPr>
                  <a:t>Một</a:t>
                </a:r>
                <a:r>
                  <a:rPr lang="en-US" sz="1200" b="1" i="0" u="none" strike="noStrike" cap="none" dirty="0">
                    <a:solidFill>
                      <a:srgbClr val="FFFFFF"/>
                    </a:solidFill>
                    <a:latin typeface="Red Hat"/>
                    <a:ea typeface="Red Hat Display"/>
                    <a:cs typeface="Red Hat Display"/>
                    <a:sym typeface="Red Hat Display"/>
                  </a:rPr>
                  <a:t> Agent </a:t>
                </a:r>
                <a:r>
                  <a:rPr lang="en-US" sz="1200" b="1" i="0" u="none" strike="noStrike" cap="none" dirty="0" err="1">
                    <a:solidFill>
                      <a:srgbClr val="FFFFFF"/>
                    </a:solidFill>
                    <a:latin typeface="Red Hat"/>
                    <a:ea typeface="Red Hat Display"/>
                    <a:cs typeface="Red Hat Display"/>
                    <a:sym typeface="Red Hat Display"/>
                  </a:rPr>
                  <a:t>duy</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nhất</a:t>
                </a:r>
                <a:r>
                  <a:rPr lang="en-US" sz="1200" b="1" i="0" u="none" strike="noStrike" cap="none" dirty="0">
                    <a:solidFill>
                      <a:srgbClr val="FFFFFF"/>
                    </a:solidFill>
                    <a:latin typeface="Red Hat"/>
                    <a:ea typeface="Red Hat Display"/>
                    <a:cs typeface="Red Hat Display"/>
                    <a:sym typeface="Red Hat Display"/>
                  </a:rPr>
                  <a:t>  </a:t>
                </a:r>
                <a:r>
                  <a:rPr lang="en-US" sz="1200" b="0" i="0" u="none" strike="noStrike" cap="none" dirty="0">
                    <a:solidFill>
                      <a:srgbClr val="FFFFFF"/>
                    </a:solidFill>
                    <a:latin typeface="Red Hat"/>
                    <a:ea typeface="Red Hat Display"/>
                    <a:cs typeface="Red Hat Display"/>
                    <a:sym typeface="Red Hat Display"/>
                  </a:rPr>
                  <a:t>|</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Nền</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tảng</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hợp</a:t>
                </a:r>
                <a:r>
                  <a:rPr lang="en-US" sz="1200" b="1" i="0" u="none" strike="noStrike" cap="none" dirty="0">
                    <a:solidFill>
                      <a:srgbClr val="FFFFFF"/>
                    </a:solidFill>
                    <a:latin typeface="Red Hat"/>
                    <a:ea typeface="Red Hat Display"/>
                    <a:cs typeface="Red Hat Display"/>
                    <a:sym typeface="Red Hat Display"/>
                  </a:rPr>
                  <a:t> </a:t>
                </a:r>
                <a:r>
                  <a:rPr lang="en-US" sz="1200" b="1" i="0" u="none" strike="noStrike" cap="none" dirty="0" err="1">
                    <a:solidFill>
                      <a:srgbClr val="FFFFFF"/>
                    </a:solidFill>
                    <a:latin typeface="Red Hat"/>
                    <a:ea typeface="Red Hat Display"/>
                    <a:cs typeface="Red Hat Display"/>
                    <a:sym typeface="Red Hat Display"/>
                  </a:rPr>
                  <a:t>nhất</a:t>
                </a:r>
                <a:endParaRPr lang="en-US" sz="1100" b="1" i="0" u="none" strike="noStrike" cap="none" dirty="0">
                  <a:solidFill>
                    <a:srgbClr val="FFFFFF"/>
                  </a:solidFill>
                  <a:latin typeface="Red Hat"/>
                  <a:ea typeface="Red Hat Display"/>
                  <a:cs typeface="Red Hat Display"/>
                  <a:sym typeface="Red Hat Display"/>
                </a:endParaRPr>
              </a:p>
            </p:txBody>
          </p:sp>
          <p:pic>
            <p:nvPicPr>
              <p:cNvPr id="1505" name="Google Shape;1505;p9"/>
              <p:cNvPicPr preferRelativeResize="0"/>
              <p:nvPr/>
            </p:nvPicPr>
            <p:blipFill rotWithShape="1">
              <a:blip r:embed="rId5">
                <a:alphaModFix/>
              </a:blip>
              <a:srcRect l="82773" t="19478" r="4676" b="53914"/>
              <a:stretch/>
            </p:blipFill>
            <p:spPr>
              <a:xfrm>
                <a:off x="7568748" y="1888500"/>
                <a:ext cx="1147525" cy="968100"/>
              </a:xfrm>
              <a:prstGeom prst="rect">
                <a:avLst/>
              </a:prstGeom>
              <a:noFill/>
              <a:ln>
                <a:noFill/>
              </a:ln>
            </p:spPr>
          </p:pic>
        </p:grpSp>
        <p:pic>
          <p:nvPicPr>
            <p:cNvPr id="1506" name="Google Shape;1506;p9"/>
            <p:cNvPicPr preferRelativeResize="0"/>
            <p:nvPr/>
          </p:nvPicPr>
          <p:blipFill rotWithShape="1">
            <a:blip r:embed="rId5">
              <a:alphaModFix/>
            </a:blip>
            <a:srcRect l="57875" t="24878" r="32332" b="53913"/>
            <a:stretch/>
          </p:blipFill>
          <p:spPr>
            <a:xfrm>
              <a:off x="5327675" y="2392700"/>
              <a:ext cx="895227" cy="77165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6"/>
        <p:cNvGrpSpPr/>
        <p:nvPr/>
      </p:nvGrpSpPr>
      <p:grpSpPr>
        <a:xfrm>
          <a:off x="0" y="0"/>
          <a:ext cx="0" cy="0"/>
          <a:chOff x="0" y="0"/>
          <a:chExt cx="0" cy="0"/>
        </a:xfrm>
      </p:grpSpPr>
      <p:sp>
        <p:nvSpPr>
          <p:cNvPr id="2518" name="Google Shape;2518;p151"/>
          <p:cNvSpPr txBox="1"/>
          <p:nvPr/>
        </p:nvSpPr>
        <p:spPr>
          <a:xfrm>
            <a:off x="126200" y="168375"/>
            <a:ext cx="7445309" cy="477600"/>
          </a:xfrm>
          <a:prstGeom prst="rect">
            <a:avLst/>
          </a:prstGeom>
          <a:noFill/>
          <a:ln>
            <a:noFill/>
          </a:ln>
        </p:spPr>
        <p:txBody>
          <a:bodyPr spcFirstLastPara="1" wrap="square" lIns="91425" tIns="45700" rIns="91425" bIns="45700" anchor="t" anchorCtr="0">
            <a:noAutofit/>
          </a:bodyPr>
          <a:lstStyle/>
          <a:p>
            <a:pPr>
              <a:lnSpc>
                <a:spcPct val="90000"/>
              </a:lnSpc>
            </a:pPr>
            <a:r>
              <a:rPr lang="en-US" sz="2800" dirty="0" err="1">
                <a:solidFill>
                  <a:srgbClr val="F8F8F8"/>
                </a:solidFill>
                <a:highlight>
                  <a:srgbClr val="FC0000"/>
                </a:highlight>
                <a:latin typeface="Red Hat Display SemiBold"/>
                <a:ea typeface="Red Hat Display SemiBold"/>
                <a:cs typeface="Red Hat Display SemiBold"/>
                <a:sym typeface="Red Hat Display SemiBold"/>
              </a:rPr>
              <a:t>Crowdstrike</a:t>
            </a:r>
            <a:r>
              <a:rPr lang="en-US" sz="2800" dirty="0">
                <a:solidFill>
                  <a:srgbClr val="F8F8F8"/>
                </a:solidFill>
                <a:highlight>
                  <a:srgbClr val="FC0000"/>
                </a:highlight>
                <a:latin typeface="Red Hat Display SemiBold"/>
                <a:ea typeface="Red Hat Display SemiBold"/>
                <a:cs typeface="Red Hat Display SemiBold"/>
                <a:sym typeface="Red Hat Display SemiBold"/>
              </a:rPr>
              <a:t> </a:t>
            </a:r>
            <a:r>
              <a:rPr lang="en-US" sz="2800" dirty="0" err="1">
                <a:solidFill>
                  <a:srgbClr val="F8F8F8"/>
                </a:solidFill>
                <a:highlight>
                  <a:srgbClr val="FC0000"/>
                </a:highlight>
                <a:latin typeface="Red Hat Display SemiBold"/>
                <a:ea typeface="Red Hat Display SemiBold"/>
                <a:cs typeface="Red Hat Display SemiBold"/>
                <a:sym typeface="Red Hat Display SemiBold"/>
              </a:rPr>
              <a:t>Khác</a:t>
            </a:r>
            <a:r>
              <a:rPr lang="en-US" sz="2800" dirty="0">
                <a:solidFill>
                  <a:srgbClr val="F8F8F8"/>
                </a:solidFill>
                <a:highlight>
                  <a:srgbClr val="FC0000"/>
                </a:highlight>
                <a:latin typeface="Red Hat Display SemiBold"/>
                <a:ea typeface="Red Hat Display SemiBold"/>
                <a:cs typeface="Red Hat Display SemiBold"/>
                <a:sym typeface="Red Hat Display SemiBold"/>
              </a:rPr>
              <a:t> </a:t>
            </a:r>
            <a:r>
              <a:rPr lang="en-US" sz="2800" dirty="0" err="1">
                <a:solidFill>
                  <a:srgbClr val="F8F8F8"/>
                </a:solidFill>
                <a:highlight>
                  <a:srgbClr val="FC0000"/>
                </a:highlight>
                <a:latin typeface="Red Hat Display SemiBold"/>
                <a:ea typeface="Red Hat Display SemiBold"/>
                <a:cs typeface="Red Hat Display SemiBold"/>
                <a:sym typeface="Red Hat Display SemiBold"/>
              </a:rPr>
              <a:t>Biệt</a:t>
            </a:r>
            <a:endParaRPr lang="en-US" sz="2800" dirty="0">
              <a:solidFill>
                <a:srgbClr val="F8F8F8"/>
              </a:solidFill>
              <a:highlight>
                <a:srgbClr val="FC0000"/>
              </a:highlight>
              <a:latin typeface="Red Hat Display SemiBold"/>
              <a:ea typeface="Red Hat Display SemiBold"/>
              <a:cs typeface="Red Hat Display SemiBold"/>
              <a:sym typeface="Red Hat Display SemiBold"/>
            </a:endParaRPr>
          </a:p>
        </p:txBody>
      </p:sp>
      <p:grpSp>
        <p:nvGrpSpPr>
          <p:cNvPr id="2519" name="Google Shape;2519;p151"/>
          <p:cNvGrpSpPr/>
          <p:nvPr/>
        </p:nvGrpSpPr>
        <p:grpSpPr>
          <a:xfrm>
            <a:off x="3252551" y="675255"/>
            <a:ext cx="1346826" cy="1240996"/>
            <a:chOff x="9813784" y="2119350"/>
            <a:chExt cx="1673700" cy="1584519"/>
          </a:xfrm>
        </p:grpSpPr>
        <p:sp>
          <p:nvSpPr>
            <p:cNvPr id="2520" name="Google Shape;2520;p151"/>
            <p:cNvSpPr/>
            <p:nvPr/>
          </p:nvSpPr>
          <p:spPr>
            <a:xfrm>
              <a:off x="9813787" y="2180769"/>
              <a:ext cx="1596300" cy="15231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21" name="Google Shape;2521;p151"/>
            <p:cNvSpPr txBox="1"/>
            <p:nvPr/>
          </p:nvSpPr>
          <p:spPr>
            <a:xfrm>
              <a:off x="9891493" y="2119350"/>
              <a:ext cx="1440900" cy="578400"/>
            </a:xfrm>
            <a:prstGeom prst="rect">
              <a:avLst/>
            </a:prstGeom>
            <a:noFill/>
            <a:ln>
              <a:noFill/>
            </a:ln>
          </p:spPr>
          <p:txBody>
            <a:bodyPr spcFirstLastPara="1" wrap="square" lIns="91425" tIns="135000" rIns="91425" bIns="0" anchor="ctr" anchorCtr="0">
              <a:noAutofit/>
            </a:bodyPr>
            <a:lstStyle/>
            <a:p>
              <a:pPr algn="ctr">
                <a:lnSpc>
                  <a:spcPct val="90000"/>
                </a:lnSpc>
              </a:pPr>
              <a:r>
                <a:rPr lang="en" sz="1200">
                  <a:solidFill>
                    <a:srgbClr val="343534"/>
                  </a:solidFill>
                  <a:latin typeface="Red Hat Display SemiBold"/>
                  <a:ea typeface="Red Hat Display SemiBold"/>
                  <a:cs typeface="Red Hat Display SemiBold"/>
                  <a:sym typeface="Red Hat Display SemiBold"/>
                </a:rPr>
                <a:t>KHÔNG REBOOT</a:t>
              </a:r>
              <a:endParaRPr sz="1200">
                <a:solidFill>
                  <a:srgbClr val="343534"/>
                </a:solidFill>
                <a:latin typeface="Red Hat Display SemiBold"/>
                <a:ea typeface="Red Hat Display SemiBold"/>
                <a:cs typeface="Red Hat Display SemiBold"/>
                <a:sym typeface="Red Hat Display SemiBold"/>
              </a:endParaRPr>
            </a:p>
          </p:txBody>
        </p:sp>
        <p:sp>
          <p:nvSpPr>
            <p:cNvPr id="2522" name="Google Shape;2522;p151"/>
            <p:cNvSpPr txBox="1"/>
            <p:nvPr/>
          </p:nvSpPr>
          <p:spPr>
            <a:xfrm>
              <a:off x="9813784" y="2758729"/>
              <a:ext cx="1673700" cy="894600"/>
            </a:xfrm>
            <a:prstGeom prst="rect">
              <a:avLst/>
            </a:prstGeom>
            <a:noFill/>
            <a:ln>
              <a:noFill/>
            </a:ln>
          </p:spPr>
          <p:txBody>
            <a:bodyPr spcFirstLastPara="1" wrap="square" lIns="91425" tIns="0" rIns="91425" bIns="45700" anchor="t" anchorCtr="0">
              <a:normAutofit/>
            </a:bodyPr>
            <a:lstStyle/>
            <a:p>
              <a:pPr>
                <a:lnSpc>
                  <a:spcPct val="95000"/>
                </a:lnSpc>
              </a:pPr>
              <a:r>
                <a:rPr lang="en" sz="900">
                  <a:solidFill>
                    <a:srgbClr val="343534"/>
                  </a:solidFill>
                  <a:latin typeface="Inter Light"/>
                  <a:ea typeface="Inter Light"/>
                  <a:cs typeface="Inter Light"/>
                  <a:sym typeface="Inter Light"/>
                </a:rPr>
                <a:t>Hoạt động đầy đủ 100% tính năng ngay sau khi cài, không cần reboot</a:t>
              </a:r>
              <a:endParaRPr sz="900">
                <a:solidFill>
                  <a:srgbClr val="343534"/>
                </a:solidFill>
                <a:latin typeface="Inter Light"/>
                <a:ea typeface="Inter Light"/>
                <a:cs typeface="Inter Light"/>
                <a:sym typeface="Inter Light"/>
              </a:endParaRPr>
            </a:p>
          </p:txBody>
        </p:sp>
      </p:grpSp>
      <p:grpSp>
        <p:nvGrpSpPr>
          <p:cNvPr id="2523" name="Google Shape;2523;p151"/>
          <p:cNvGrpSpPr/>
          <p:nvPr/>
        </p:nvGrpSpPr>
        <p:grpSpPr>
          <a:xfrm>
            <a:off x="1822383" y="712943"/>
            <a:ext cx="1331623" cy="1192892"/>
            <a:chOff x="7472809" y="2199863"/>
            <a:chExt cx="1635900" cy="1523100"/>
          </a:xfrm>
        </p:grpSpPr>
        <p:sp>
          <p:nvSpPr>
            <p:cNvPr id="2524" name="Google Shape;2524;p151"/>
            <p:cNvSpPr/>
            <p:nvPr/>
          </p:nvSpPr>
          <p:spPr>
            <a:xfrm>
              <a:off x="7512318" y="2199863"/>
              <a:ext cx="1596300" cy="1523100"/>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25" name="Google Shape;2525;p151"/>
            <p:cNvSpPr txBox="1"/>
            <p:nvPr/>
          </p:nvSpPr>
          <p:spPr>
            <a:xfrm>
              <a:off x="7472809" y="2249877"/>
              <a:ext cx="1635900" cy="578400"/>
            </a:xfrm>
            <a:prstGeom prst="rect">
              <a:avLst/>
            </a:prstGeom>
            <a:noFill/>
            <a:ln>
              <a:noFill/>
            </a:ln>
          </p:spPr>
          <p:txBody>
            <a:bodyPr spcFirstLastPara="1" wrap="square" lIns="91425" tIns="135000" rIns="91425" bIns="0" anchor="ctr" anchorCtr="0">
              <a:noAutofit/>
            </a:bodyPr>
            <a:lstStyle/>
            <a:p>
              <a:pPr algn="ctr">
                <a:buClr>
                  <a:srgbClr val="000000"/>
                </a:buClr>
              </a:pPr>
              <a:r>
                <a:rPr lang="en-US" sz="1000">
                  <a:solidFill>
                    <a:schemeClr val="dk1"/>
                  </a:solidFill>
                  <a:latin typeface="Red Hat Display SemiBold"/>
                  <a:ea typeface="Red Hat Display SemiBold"/>
                  <a:cs typeface="Red Hat Display SemiBold"/>
                  <a:sym typeface="Red Hat Display SemiBold"/>
                </a:rPr>
                <a:t>KHÔNG CẦN HẠ TẦNG VẬT LÝ</a:t>
              </a:r>
              <a:endParaRPr sz="1000">
                <a:latin typeface="Red Hat Display SemiBold"/>
                <a:ea typeface="Red Hat Display SemiBold"/>
                <a:cs typeface="Red Hat Display SemiBold"/>
                <a:sym typeface="Red Hat Display SemiBold"/>
              </a:endParaRPr>
            </a:p>
            <a:p>
              <a:pPr algn="ctr">
                <a:lnSpc>
                  <a:spcPct val="90000"/>
                </a:lnSpc>
                <a:buClr>
                  <a:srgbClr val="FFFFFF"/>
                </a:buClr>
                <a:buSzPts val="2400"/>
              </a:pPr>
              <a:endParaRPr sz="1000">
                <a:solidFill>
                  <a:srgbClr val="FFFFFF"/>
                </a:solidFill>
                <a:latin typeface="Red Hat Display SemiBold"/>
                <a:ea typeface="Red Hat Display SemiBold"/>
                <a:cs typeface="Red Hat Display SemiBold"/>
                <a:sym typeface="Red Hat Display SemiBold"/>
              </a:endParaRPr>
            </a:p>
          </p:txBody>
        </p:sp>
        <p:sp>
          <p:nvSpPr>
            <p:cNvPr id="2526" name="Google Shape;2526;p151"/>
            <p:cNvSpPr txBox="1"/>
            <p:nvPr/>
          </p:nvSpPr>
          <p:spPr>
            <a:xfrm>
              <a:off x="7648265" y="2827553"/>
              <a:ext cx="1430100" cy="717900"/>
            </a:xfrm>
            <a:prstGeom prst="rect">
              <a:avLst/>
            </a:prstGeom>
            <a:noFill/>
            <a:ln>
              <a:noFill/>
            </a:ln>
          </p:spPr>
          <p:txBody>
            <a:bodyPr spcFirstLastPara="1" wrap="square" lIns="91425" tIns="0" rIns="91425" bIns="45700" anchor="t" anchorCtr="0">
              <a:noAutofit/>
            </a:bodyPr>
            <a:lstStyle/>
            <a:p>
              <a:pPr>
                <a:lnSpc>
                  <a:spcPct val="95000"/>
                </a:lnSpc>
                <a:buClr>
                  <a:srgbClr val="FFFFFF"/>
                </a:buClr>
                <a:buSzPts val="1300"/>
              </a:pPr>
              <a:r>
                <a:rPr lang="en" sz="900" dirty="0">
                  <a:solidFill>
                    <a:srgbClr val="FFFFFF"/>
                  </a:solidFill>
                  <a:latin typeface="Inter Light"/>
                  <a:ea typeface="Inter Light"/>
                  <a:cs typeface="Inter Light"/>
                  <a:sym typeface="Inter Light"/>
                </a:rPr>
                <a:t>Không lắp đặt, </a:t>
              </a:r>
              <a:endParaRPr sz="900" dirty="0">
                <a:solidFill>
                  <a:srgbClr val="FFFFFF"/>
                </a:solidFill>
                <a:latin typeface="Inter Light"/>
                <a:ea typeface="Inter Light"/>
                <a:cs typeface="Inter Light"/>
                <a:sym typeface="Inter Light"/>
              </a:endParaRPr>
            </a:p>
            <a:p>
              <a:pPr>
                <a:lnSpc>
                  <a:spcPct val="95000"/>
                </a:lnSpc>
                <a:buClr>
                  <a:srgbClr val="FFFFFF"/>
                </a:buClr>
                <a:buSzPts val="1300"/>
              </a:pPr>
              <a:r>
                <a:rPr lang="en" sz="900" dirty="0">
                  <a:solidFill>
                    <a:srgbClr val="FFFFFF"/>
                  </a:solidFill>
                  <a:latin typeface="Inter Light"/>
                  <a:ea typeface="Inter Light"/>
                  <a:cs typeface="Inter Light"/>
                  <a:sym typeface="Inter Light"/>
                </a:rPr>
                <a:t>không nâng cấp, </a:t>
              </a:r>
              <a:endParaRPr sz="900" dirty="0">
                <a:solidFill>
                  <a:srgbClr val="FFFFFF"/>
                </a:solidFill>
                <a:latin typeface="Inter Light"/>
                <a:ea typeface="Inter Light"/>
                <a:cs typeface="Inter Light"/>
                <a:sym typeface="Inter Light"/>
              </a:endParaRPr>
            </a:p>
            <a:p>
              <a:pPr>
                <a:lnSpc>
                  <a:spcPct val="95000"/>
                </a:lnSpc>
                <a:buClr>
                  <a:srgbClr val="FFFFFF"/>
                </a:buClr>
                <a:buSzPts val="1300"/>
              </a:pPr>
              <a:r>
                <a:rPr lang="en" sz="900" dirty="0">
                  <a:solidFill>
                    <a:srgbClr val="FFFFFF"/>
                  </a:solidFill>
                  <a:latin typeface="Inter Light"/>
                  <a:ea typeface="Inter Light"/>
                  <a:cs typeface="Inter Light"/>
                  <a:sym typeface="Inter Light"/>
                </a:rPr>
                <a:t>không downtime</a:t>
              </a:r>
              <a:endParaRPr sz="900" dirty="0">
                <a:solidFill>
                  <a:srgbClr val="FFFFFF"/>
                </a:solidFill>
                <a:latin typeface="Inter Light"/>
                <a:ea typeface="Inter Light"/>
                <a:cs typeface="Inter Light"/>
                <a:sym typeface="Inter Light"/>
              </a:endParaRPr>
            </a:p>
          </p:txBody>
        </p:sp>
      </p:grpSp>
      <p:grpSp>
        <p:nvGrpSpPr>
          <p:cNvPr id="2527" name="Google Shape;2527;p151"/>
          <p:cNvGrpSpPr/>
          <p:nvPr/>
        </p:nvGrpSpPr>
        <p:grpSpPr>
          <a:xfrm>
            <a:off x="6029426" y="752128"/>
            <a:ext cx="1342701" cy="1192892"/>
            <a:chOff x="9805566" y="2180769"/>
            <a:chExt cx="1668573" cy="1523100"/>
          </a:xfrm>
        </p:grpSpPr>
        <p:sp>
          <p:nvSpPr>
            <p:cNvPr id="2528" name="Google Shape;2528;p151"/>
            <p:cNvSpPr/>
            <p:nvPr/>
          </p:nvSpPr>
          <p:spPr>
            <a:xfrm>
              <a:off x="9813787" y="2180769"/>
              <a:ext cx="1596300" cy="15231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29" name="Google Shape;2529;p151"/>
            <p:cNvSpPr txBox="1"/>
            <p:nvPr/>
          </p:nvSpPr>
          <p:spPr>
            <a:xfrm>
              <a:off x="9827139" y="2180784"/>
              <a:ext cx="1647000" cy="578400"/>
            </a:xfrm>
            <a:prstGeom prst="rect">
              <a:avLst/>
            </a:prstGeom>
            <a:noFill/>
            <a:ln>
              <a:noFill/>
            </a:ln>
          </p:spPr>
          <p:txBody>
            <a:bodyPr spcFirstLastPara="1" wrap="square" lIns="91425" tIns="135000" rIns="91425" bIns="0" anchor="ctr" anchorCtr="0">
              <a:noAutofit/>
            </a:bodyPr>
            <a:lstStyle/>
            <a:p>
              <a:pPr>
                <a:lnSpc>
                  <a:spcPct val="90000"/>
                </a:lnSpc>
              </a:pPr>
              <a:r>
                <a:rPr lang="en" sz="1200">
                  <a:solidFill>
                    <a:srgbClr val="343534"/>
                  </a:solidFill>
                  <a:latin typeface="Red Hat Display SemiBold"/>
                  <a:ea typeface="Red Hat Display SemiBold"/>
                  <a:cs typeface="Red Hat Display SemiBold"/>
                  <a:sym typeface="Red Hat Display SemiBold"/>
                </a:rPr>
                <a:t>CLOUD NATIVE</a:t>
              </a:r>
              <a:endParaRPr sz="1200">
                <a:solidFill>
                  <a:srgbClr val="343534"/>
                </a:solidFill>
                <a:latin typeface="Red Hat Display SemiBold"/>
                <a:ea typeface="Red Hat Display SemiBold"/>
                <a:cs typeface="Red Hat Display SemiBold"/>
                <a:sym typeface="Red Hat Display SemiBold"/>
              </a:endParaRPr>
            </a:p>
          </p:txBody>
        </p:sp>
        <p:sp>
          <p:nvSpPr>
            <p:cNvPr id="2530" name="Google Shape;2530;p151"/>
            <p:cNvSpPr txBox="1"/>
            <p:nvPr/>
          </p:nvSpPr>
          <p:spPr>
            <a:xfrm>
              <a:off x="9805566" y="2732695"/>
              <a:ext cx="1604400" cy="934500"/>
            </a:xfrm>
            <a:prstGeom prst="rect">
              <a:avLst/>
            </a:prstGeom>
            <a:noFill/>
            <a:ln>
              <a:noFill/>
            </a:ln>
          </p:spPr>
          <p:txBody>
            <a:bodyPr spcFirstLastPara="1" wrap="square" lIns="91425" tIns="0" rIns="91425" bIns="45700" anchor="t" anchorCtr="0">
              <a:normAutofit/>
            </a:bodyPr>
            <a:lstStyle/>
            <a:p>
              <a:pPr>
                <a:lnSpc>
                  <a:spcPct val="75000"/>
                </a:lnSpc>
              </a:pPr>
              <a:r>
                <a:rPr lang="en" sz="900">
                  <a:solidFill>
                    <a:srgbClr val="343534"/>
                  </a:solidFill>
                  <a:latin typeface="Inter Light"/>
                  <a:ea typeface="Inter Light"/>
                  <a:cs typeface="Inter Light"/>
                  <a:sym typeface="Inter Light"/>
                </a:rPr>
                <a:t>Được xây dựng hoàn toàn trên cloud. Sở hữu security data lake đầu tiên và lớn nhất thế giới</a:t>
              </a:r>
              <a:endParaRPr sz="900">
                <a:solidFill>
                  <a:srgbClr val="343534"/>
                </a:solidFill>
                <a:latin typeface="Inter Light"/>
                <a:ea typeface="Inter Light"/>
                <a:cs typeface="Inter Light"/>
                <a:sym typeface="Inter Light"/>
              </a:endParaRPr>
            </a:p>
          </p:txBody>
        </p:sp>
      </p:grpSp>
      <p:grpSp>
        <p:nvGrpSpPr>
          <p:cNvPr id="2535" name="Google Shape;2535;p151"/>
          <p:cNvGrpSpPr/>
          <p:nvPr/>
        </p:nvGrpSpPr>
        <p:grpSpPr>
          <a:xfrm>
            <a:off x="3271714" y="2057653"/>
            <a:ext cx="1343556" cy="1192892"/>
            <a:chOff x="7472809" y="2199863"/>
            <a:chExt cx="1700273" cy="1523100"/>
          </a:xfrm>
        </p:grpSpPr>
        <p:sp>
          <p:nvSpPr>
            <p:cNvPr id="2536" name="Google Shape;2536;p151"/>
            <p:cNvSpPr/>
            <p:nvPr/>
          </p:nvSpPr>
          <p:spPr>
            <a:xfrm>
              <a:off x="7512318" y="2199863"/>
              <a:ext cx="1596300" cy="1523100"/>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37" name="Google Shape;2537;p151"/>
            <p:cNvSpPr txBox="1"/>
            <p:nvPr/>
          </p:nvSpPr>
          <p:spPr>
            <a:xfrm>
              <a:off x="7472809" y="2199877"/>
              <a:ext cx="1635900" cy="578400"/>
            </a:xfrm>
            <a:prstGeom prst="rect">
              <a:avLst/>
            </a:prstGeom>
            <a:noFill/>
            <a:ln>
              <a:noFill/>
            </a:ln>
          </p:spPr>
          <p:txBody>
            <a:bodyPr spcFirstLastPara="1" wrap="square" lIns="91425" tIns="135000" rIns="91425" bIns="0" anchor="ctr" anchorCtr="0">
              <a:noAutofit/>
            </a:bodyPr>
            <a:lstStyle/>
            <a:p>
              <a:pPr algn="ctr">
                <a:lnSpc>
                  <a:spcPct val="90000"/>
                </a:lnSpc>
                <a:buClr>
                  <a:srgbClr val="FFFFFF"/>
                </a:buClr>
                <a:buSzPts val="2400"/>
              </a:pPr>
              <a:r>
                <a:rPr lang="en" sz="1200">
                  <a:solidFill>
                    <a:schemeClr val="dk1"/>
                  </a:solidFill>
                  <a:latin typeface="Red Hat Display SemiBold"/>
                  <a:ea typeface="Red Hat Display SemiBold"/>
                  <a:cs typeface="Red Hat Display SemiBold"/>
                  <a:sym typeface="Red Hat Display SemiBold"/>
                </a:rPr>
                <a:t>KHÔNG CẦN SIGNATURE</a:t>
              </a:r>
              <a:endParaRPr sz="1200">
                <a:solidFill>
                  <a:srgbClr val="FFFFFF"/>
                </a:solidFill>
                <a:latin typeface="Red Hat Display SemiBold"/>
                <a:ea typeface="Red Hat Display SemiBold"/>
                <a:cs typeface="Red Hat Display SemiBold"/>
                <a:sym typeface="Red Hat Display SemiBold"/>
              </a:endParaRPr>
            </a:p>
          </p:txBody>
        </p:sp>
        <p:sp>
          <p:nvSpPr>
            <p:cNvPr id="2538" name="Google Shape;2538;p151"/>
            <p:cNvSpPr txBox="1"/>
            <p:nvPr/>
          </p:nvSpPr>
          <p:spPr>
            <a:xfrm>
              <a:off x="7576782" y="2852627"/>
              <a:ext cx="1596300" cy="792900"/>
            </a:xfrm>
            <a:prstGeom prst="rect">
              <a:avLst/>
            </a:prstGeom>
            <a:noFill/>
            <a:ln>
              <a:noFill/>
            </a:ln>
          </p:spPr>
          <p:txBody>
            <a:bodyPr spcFirstLastPara="1" wrap="square" lIns="91425" tIns="0" rIns="91425" bIns="45700" anchor="t" anchorCtr="0">
              <a:noAutofit/>
            </a:bodyPr>
            <a:lstStyle/>
            <a:p>
              <a:pPr>
                <a:lnSpc>
                  <a:spcPct val="95000"/>
                </a:lnSpc>
              </a:pPr>
              <a:r>
                <a:rPr lang="en-US" sz="900">
                  <a:solidFill>
                    <a:srgbClr val="FFFFFF"/>
                  </a:solidFill>
                  <a:latin typeface="Inter Light"/>
                  <a:ea typeface="Inter Light"/>
                  <a:cs typeface="Inter Light"/>
                  <a:sym typeface="Inter Light"/>
                </a:rPr>
                <a:t>Không tải file DAT</a:t>
              </a:r>
              <a:endParaRPr sz="900">
                <a:solidFill>
                  <a:srgbClr val="FFFFFF"/>
                </a:solidFill>
                <a:latin typeface="Inter Light"/>
                <a:ea typeface="Inter Light"/>
                <a:cs typeface="Inter Light"/>
                <a:sym typeface="Inter Light"/>
              </a:endParaRPr>
            </a:p>
            <a:p>
              <a:pPr>
                <a:lnSpc>
                  <a:spcPct val="95000"/>
                </a:lnSpc>
              </a:pPr>
              <a:r>
                <a:rPr lang="en" sz="900">
                  <a:solidFill>
                    <a:srgbClr val="FFFFFF"/>
                  </a:solidFill>
                  <a:latin typeface="Inter Light"/>
                  <a:ea typeface="Inter Light"/>
                  <a:cs typeface="Inter Light"/>
                  <a:sym typeface="Inter Light"/>
                </a:rPr>
                <a:t>Bảo vệ Real time</a:t>
              </a:r>
              <a:endParaRPr sz="900">
                <a:solidFill>
                  <a:srgbClr val="FFFFFF"/>
                </a:solidFill>
                <a:latin typeface="Inter Light"/>
                <a:ea typeface="Inter Light"/>
                <a:cs typeface="Inter Light"/>
                <a:sym typeface="Inter Light"/>
              </a:endParaRPr>
            </a:p>
          </p:txBody>
        </p:sp>
      </p:grpSp>
      <p:grpSp>
        <p:nvGrpSpPr>
          <p:cNvPr id="2539" name="Google Shape;2539;p151"/>
          <p:cNvGrpSpPr/>
          <p:nvPr/>
        </p:nvGrpSpPr>
        <p:grpSpPr>
          <a:xfrm>
            <a:off x="1862187" y="2008196"/>
            <a:ext cx="1346826" cy="1242349"/>
            <a:chOff x="9813784" y="2117622"/>
            <a:chExt cx="1673700" cy="1586247"/>
          </a:xfrm>
        </p:grpSpPr>
        <p:sp>
          <p:nvSpPr>
            <p:cNvPr id="2540" name="Google Shape;2540;p151"/>
            <p:cNvSpPr/>
            <p:nvPr/>
          </p:nvSpPr>
          <p:spPr>
            <a:xfrm>
              <a:off x="9813787" y="2180769"/>
              <a:ext cx="1596300" cy="15231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41" name="Google Shape;2541;p151"/>
            <p:cNvSpPr txBox="1"/>
            <p:nvPr/>
          </p:nvSpPr>
          <p:spPr>
            <a:xfrm>
              <a:off x="9860611" y="2117622"/>
              <a:ext cx="1440900" cy="578400"/>
            </a:xfrm>
            <a:prstGeom prst="rect">
              <a:avLst/>
            </a:prstGeom>
            <a:noFill/>
            <a:ln>
              <a:noFill/>
            </a:ln>
          </p:spPr>
          <p:txBody>
            <a:bodyPr spcFirstLastPara="1" wrap="square" lIns="91425" tIns="135000" rIns="91425" bIns="0" anchor="ctr" anchorCtr="0">
              <a:noAutofit/>
            </a:bodyPr>
            <a:lstStyle/>
            <a:p>
              <a:pPr algn="ctr">
                <a:lnSpc>
                  <a:spcPct val="90000"/>
                </a:lnSpc>
              </a:pPr>
              <a:r>
                <a:rPr lang="en" sz="1200">
                  <a:solidFill>
                    <a:srgbClr val="343534"/>
                  </a:solidFill>
                  <a:latin typeface="Red Hat Display SemiBold"/>
                  <a:ea typeface="Red Hat Display SemiBold"/>
                  <a:cs typeface="Red Hat Display SemiBold"/>
                  <a:sym typeface="Red Hat Display SemiBold"/>
                </a:rPr>
                <a:t>KHÔNG QUÉT</a:t>
              </a:r>
              <a:endParaRPr sz="1200">
                <a:solidFill>
                  <a:srgbClr val="343534"/>
                </a:solidFill>
                <a:latin typeface="Red Hat Display SemiBold"/>
                <a:ea typeface="Red Hat Display SemiBold"/>
                <a:cs typeface="Red Hat Display SemiBold"/>
                <a:sym typeface="Red Hat Display SemiBold"/>
              </a:endParaRPr>
            </a:p>
          </p:txBody>
        </p:sp>
        <p:sp>
          <p:nvSpPr>
            <p:cNvPr id="2542" name="Google Shape;2542;p151"/>
            <p:cNvSpPr txBox="1"/>
            <p:nvPr/>
          </p:nvSpPr>
          <p:spPr>
            <a:xfrm>
              <a:off x="9813784" y="2758729"/>
              <a:ext cx="1673700" cy="894600"/>
            </a:xfrm>
            <a:prstGeom prst="rect">
              <a:avLst/>
            </a:prstGeom>
            <a:noFill/>
            <a:ln>
              <a:noFill/>
            </a:ln>
          </p:spPr>
          <p:txBody>
            <a:bodyPr spcFirstLastPara="1" wrap="square" lIns="91425" tIns="0" rIns="91425" bIns="45700" anchor="t" anchorCtr="0">
              <a:normAutofit/>
            </a:bodyPr>
            <a:lstStyle/>
            <a:p>
              <a:pPr>
                <a:lnSpc>
                  <a:spcPct val="85000"/>
                </a:lnSpc>
                <a:buSzPts val="1018"/>
              </a:pPr>
              <a:r>
                <a:rPr lang="en-US" sz="917">
                  <a:solidFill>
                    <a:srgbClr val="343534"/>
                  </a:solidFill>
                  <a:latin typeface="Inter Light"/>
                  <a:ea typeface="Inter Light"/>
                  <a:cs typeface="Inter Light"/>
                  <a:sym typeface="Inter Light"/>
                </a:rPr>
                <a:t>Dữ liệu </a:t>
              </a:r>
              <a:r>
                <a:rPr lang="en" sz="917">
                  <a:solidFill>
                    <a:srgbClr val="343534"/>
                  </a:solidFill>
                  <a:latin typeface="Inter Light"/>
                  <a:ea typeface="Inter Light"/>
                  <a:cs typeface="Inter Light"/>
                  <a:sym typeface="Inter Light"/>
                </a:rPr>
                <a:t>Telemetry luôn được thu thập, giảm thiểu sự cần thiết của quét truyền thống</a:t>
              </a:r>
              <a:endParaRPr sz="917">
                <a:solidFill>
                  <a:srgbClr val="343534"/>
                </a:solidFill>
                <a:latin typeface="Inter Light"/>
                <a:ea typeface="Inter Light"/>
                <a:cs typeface="Inter Light"/>
                <a:sym typeface="Inter Light"/>
              </a:endParaRPr>
            </a:p>
          </p:txBody>
        </p:sp>
      </p:grpSp>
      <p:grpSp>
        <p:nvGrpSpPr>
          <p:cNvPr id="2547" name="Google Shape;2547;p151"/>
          <p:cNvGrpSpPr/>
          <p:nvPr/>
        </p:nvGrpSpPr>
        <p:grpSpPr>
          <a:xfrm>
            <a:off x="4699369" y="2013740"/>
            <a:ext cx="1351433" cy="1263180"/>
            <a:chOff x="9860611" y="2117622"/>
            <a:chExt cx="1679424" cy="1612845"/>
          </a:xfrm>
        </p:grpSpPr>
        <p:sp>
          <p:nvSpPr>
            <p:cNvPr id="2548" name="Google Shape;2548;p151"/>
            <p:cNvSpPr/>
            <p:nvPr/>
          </p:nvSpPr>
          <p:spPr>
            <a:xfrm>
              <a:off x="9864677" y="2207367"/>
              <a:ext cx="1596300" cy="15231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49" name="Google Shape;2549;p151"/>
            <p:cNvSpPr txBox="1"/>
            <p:nvPr/>
          </p:nvSpPr>
          <p:spPr>
            <a:xfrm>
              <a:off x="9860611" y="2117622"/>
              <a:ext cx="1440900" cy="578400"/>
            </a:xfrm>
            <a:prstGeom prst="rect">
              <a:avLst/>
            </a:prstGeom>
            <a:noFill/>
            <a:ln>
              <a:noFill/>
            </a:ln>
          </p:spPr>
          <p:txBody>
            <a:bodyPr spcFirstLastPara="1" wrap="square" lIns="91425" tIns="135000" rIns="91425" bIns="0" anchor="ctr" anchorCtr="0">
              <a:noAutofit/>
            </a:bodyPr>
            <a:lstStyle/>
            <a:p>
              <a:pPr algn="ctr">
                <a:lnSpc>
                  <a:spcPct val="90000"/>
                </a:lnSpc>
              </a:pPr>
              <a:r>
                <a:rPr lang="en" sz="1200">
                  <a:solidFill>
                    <a:srgbClr val="343534"/>
                  </a:solidFill>
                  <a:latin typeface="Red Hat Display SemiBold"/>
                  <a:ea typeface="Red Hat Display SemiBold"/>
                  <a:cs typeface="Red Hat Display SemiBold"/>
                  <a:sym typeface="Red Hat Display SemiBold"/>
                </a:rPr>
                <a:t>CONSOLE DUY NHẤT</a:t>
              </a:r>
              <a:endParaRPr sz="1200">
                <a:solidFill>
                  <a:srgbClr val="343534"/>
                </a:solidFill>
                <a:latin typeface="Red Hat Display SemiBold"/>
                <a:ea typeface="Red Hat Display SemiBold"/>
                <a:cs typeface="Red Hat Display SemiBold"/>
                <a:sym typeface="Red Hat Display SemiBold"/>
              </a:endParaRPr>
            </a:p>
          </p:txBody>
        </p:sp>
        <p:sp>
          <p:nvSpPr>
            <p:cNvPr id="2550" name="Google Shape;2550;p151"/>
            <p:cNvSpPr txBox="1"/>
            <p:nvPr/>
          </p:nvSpPr>
          <p:spPr>
            <a:xfrm>
              <a:off x="9866336" y="2758729"/>
              <a:ext cx="1673700" cy="894600"/>
            </a:xfrm>
            <a:prstGeom prst="rect">
              <a:avLst/>
            </a:prstGeom>
            <a:noFill/>
            <a:ln>
              <a:noFill/>
            </a:ln>
          </p:spPr>
          <p:txBody>
            <a:bodyPr spcFirstLastPara="1" wrap="square" lIns="91425" tIns="0" rIns="91425" bIns="45700" anchor="t" anchorCtr="0">
              <a:normAutofit/>
            </a:bodyPr>
            <a:lstStyle/>
            <a:p>
              <a:pPr>
                <a:lnSpc>
                  <a:spcPct val="95000"/>
                </a:lnSpc>
              </a:pPr>
              <a:r>
                <a:rPr lang="en" sz="900">
                  <a:solidFill>
                    <a:srgbClr val="343534"/>
                  </a:solidFill>
                  <a:latin typeface="Inter Light"/>
                  <a:ea typeface="Inter Light"/>
                  <a:cs typeface="Inter Light"/>
                  <a:sym typeface="Inter Light"/>
                </a:rPr>
                <a:t>Tất cả các giải pháp và tính năng đều được đặt trong một UI duy nhất</a:t>
              </a:r>
              <a:endParaRPr sz="900">
                <a:solidFill>
                  <a:srgbClr val="343534"/>
                </a:solidFill>
                <a:latin typeface="Inter Light"/>
                <a:ea typeface="Inter Light"/>
                <a:cs typeface="Inter Light"/>
                <a:sym typeface="Inter Light"/>
              </a:endParaRPr>
            </a:p>
          </p:txBody>
        </p:sp>
      </p:grpSp>
      <p:sp>
        <p:nvSpPr>
          <p:cNvPr id="2552" name="Google Shape;2552;p151"/>
          <p:cNvSpPr/>
          <p:nvPr/>
        </p:nvSpPr>
        <p:spPr>
          <a:xfrm>
            <a:off x="6116901" y="2119252"/>
            <a:ext cx="1299388" cy="1192892"/>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grpSp>
        <p:nvGrpSpPr>
          <p:cNvPr id="2555" name="Google Shape;2555;p151"/>
          <p:cNvGrpSpPr/>
          <p:nvPr/>
        </p:nvGrpSpPr>
        <p:grpSpPr>
          <a:xfrm>
            <a:off x="3151571" y="3346768"/>
            <a:ext cx="1467417" cy="1287017"/>
            <a:chOff x="9726602" y="2087187"/>
            <a:chExt cx="1823557" cy="1643280"/>
          </a:xfrm>
        </p:grpSpPr>
        <p:sp>
          <p:nvSpPr>
            <p:cNvPr id="2556" name="Google Shape;2556;p151"/>
            <p:cNvSpPr/>
            <p:nvPr/>
          </p:nvSpPr>
          <p:spPr>
            <a:xfrm>
              <a:off x="9864677" y="2207367"/>
              <a:ext cx="1596300" cy="15231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57" name="Google Shape;2557;p151"/>
            <p:cNvSpPr txBox="1"/>
            <p:nvPr/>
          </p:nvSpPr>
          <p:spPr>
            <a:xfrm>
              <a:off x="9726602" y="2087187"/>
              <a:ext cx="1707449" cy="578400"/>
            </a:xfrm>
            <a:prstGeom prst="rect">
              <a:avLst/>
            </a:prstGeom>
            <a:noFill/>
            <a:ln>
              <a:noFill/>
            </a:ln>
          </p:spPr>
          <p:txBody>
            <a:bodyPr spcFirstLastPara="1" wrap="square" lIns="91425" tIns="135000" rIns="91425" bIns="0" anchor="ctr" anchorCtr="0">
              <a:noAutofit/>
            </a:bodyPr>
            <a:lstStyle/>
            <a:p>
              <a:pPr algn="ctr">
                <a:lnSpc>
                  <a:spcPct val="90000"/>
                </a:lnSpc>
              </a:pPr>
              <a:r>
                <a:rPr lang="en" sz="1125" dirty="0">
                  <a:solidFill>
                    <a:srgbClr val="343534"/>
                  </a:solidFill>
                  <a:latin typeface="Red Hat Display SemiBold"/>
                  <a:ea typeface="Red Hat Display SemiBold"/>
                  <a:cs typeface="Red Hat Display SemiBold"/>
                  <a:sym typeface="Red Hat Display SemiBold"/>
                </a:rPr>
                <a:t>EDR REAL-TIME ĐÚNG NGHĨA</a:t>
              </a:r>
              <a:endParaRPr sz="1125" dirty="0">
                <a:solidFill>
                  <a:srgbClr val="343534"/>
                </a:solidFill>
                <a:latin typeface="Red Hat Display SemiBold"/>
                <a:ea typeface="Red Hat Display SemiBold"/>
                <a:cs typeface="Red Hat Display SemiBold"/>
                <a:sym typeface="Red Hat Display SemiBold"/>
              </a:endParaRPr>
            </a:p>
          </p:txBody>
        </p:sp>
        <p:sp>
          <p:nvSpPr>
            <p:cNvPr id="2558" name="Google Shape;2558;p151"/>
            <p:cNvSpPr txBox="1"/>
            <p:nvPr/>
          </p:nvSpPr>
          <p:spPr>
            <a:xfrm>
              <a:off x="9893188" y="2717695"/>
              <a:ext cx="1656971" cy="971738"/>
            </a:xfrm>
            <a:prstGeom prst="rect">
              <a:avLst/>
            </a:prstGeom>
            <a:noFill/>
            <a:ln>
              <a:noFill/>
            </a:ln>
          </p:spPr>
          <p:txBody>
            <a:bodyPr spcFirstLastPara="1" wrap="square" lIns="91425" tIns="0" rIns="91425" bIns="45700" anchor="t" anchorCtr="0">
              <a:noAutofit/>
            </a:bodyPr>
            <a:lstStyle/>
            <a:p>
              <a:pPr algn="ctr">
                <a:lnSpc>
                  <a:spcPct val="95000"/>
                </a:lnSpc>
              </a:pPr>
              <a:r>
                <a:rPr lang="en-US" sz="788" dirty="0">
                  <a:solidFill>
                    <a:srgbClr val="343534"/>
                  </a:solidFill>
                  <a:latin typeface="Inter Light"/>
                  <a:ea typeface="Inter Light"/>
                  <a:cs typeface="Inter Light"/>
                  <a:sym typeface="Inter Light"/>
                </a:rPr>
                <a:t>Thu</a:t>
              </a:r>
              <a:r>
                <a:rPr lang="en" sz="788" dirty="0">
                  <a:solidFill>
                    <a:srgbClr val="343534"/>
                  </a:solidFill>
                  <a:latin typeface="Inter Light"/>
                  <a:ea typeface="Inter Light"/>
                  <a:cs typeface="Inter Light"/>
                  <a:sym typeface="Inter Light"/>
                </a:rPr>
                <a:t> thập mọi dữ liệu Telemetry cần để phân tích. Điều tra kể cả khi host offline.</a:t>
              </a:r>
              <a:r>
                <a:rPr lang="en-US" sz="788" dirty="0" err="1">
                  <a:solidFill>
                    <a:srgbClr val="343534"/>
                  </a:solidFill>
                  <a:latin typeface="Inter Light"/>
                  <a:ea typeface="Inter Light"/>
                  <a:cs typeface="Inter Light"/>
                  <a:sym typeface="Inter Light"/>
                </a:rPr>
                <a:t>Dữ</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liệu</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được</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thu</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thập</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một</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lần</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và</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sử</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dụng</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cho</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toàn</a:t>
              </a:r>
              <a:r>
                <a:rPr lang="en-US" sz="788" dirty="0">
                  <a:solidFill>
                    <a:srgbClr val="343534"/>
                  </a:solidFill>
                  <a:latin typeface="Inter Light"/>
                  <a:ea typeface="Inter Light"/>
                  <a:cs typeface="Inter Light"/>
                  <a:sym typeface="Inter Light"/>
                </a:rPr>
                <a:t> </a:t>
              </a:r>
              <a:r>
                <a:rPr lang="en-US" sz="788" dirty="0" err="1">
                  <a:solidFill>
                    <a:srgbClr val="343534"/>
                  </a:solidFill>
                  <a:latin typeface="Inter Light"/>
                  <a:ea typeface="Inter Light"/>
                  <a:cs typeface="Inter Light"/>
                  <a:sym typeface="Inter Light"/>
                </a:rPr>
                <a:t>bộ</a:t>
              </a:r>
              <a:r>
                <a:rPr lang="en-US" sz="788" dirty="0">
                  <a:solidFill>
                    <a:srgbClr val="343534"/>
                  </a:solidFill>
                  <a:latin typeface="Inter Light"/>
                  <a:ea typeface="Inter Light"/>
                  <a:cs typeface="Inter Light"/>
                  <a:sym typeface="Inter Light"/>
                </a:rPr>
                <a:t> platform</a:t>
              </a:r>
              <a:endParaRPr sz="1050" dirty="0">
                <a:solidFill>
                  <a:srgbClr val="343534"/>
                </a:solidFill>
                <a:latin typeface="Inter Light"/>
                <a:ea typeface="Inter Light"/>
                <a:cs typeface="Inter Light"/>
                <a:sym typeface="Inter Light"/>
              </a:endParaRPr>
            </a:p>
          </p:txBody>
        </p:sp>
      </p:grpSp>
      <p:grpSp>
        <p:nvGrpSpPr>
          <p:cNvPr id="2563" name="Google Shape;2563;p151"/>
          <p:cNvGrpSpPr/>
          <p:nvPr/>
        </p:nvGrpSpPr>
        <p:grpSpPr>
          <a:xfrm>
            <a:off x="1794807" y="3407774"/>
            <a:ext cx="1445888" cy="1160907"/>
            <a:chOff x="7438699" y="2199863"/>
            <a:chExt cx="1776275" cy="1523100"/>
          </a:xfrm>
        </p:grpSpPr>
        <p:sp>
          <p:nvSpPr>
            <p:cNvPr id="2564" name="Google Shape;2564;p151"/>
            <p:cNvSpPr/>
            <p:nvPr/>
          </p:nvSpPr>
          <p:spPr>
            <a:xfrm>
              <a:off x="7512318" y="2199863"/>
              <a:ext cx="1596300" cy="1523100"/>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65" name="Google Shape;2565;p151"/>
            <p:cNvSpPr txBox="1"/>
            <p:nvPr/>
          </p:nvSpPr>
          <p:spPr>
            <a:xfrm>
              <a:off x="7438699" y="2240908"/>
              <a:ext cx="1635900" cy="578400"/>
            </a:xfrm>
            <a:prstGeom prst="rect">
              <a:avLst/>
            </a:prstGeom>
            <a:noFill/>
            <a:ln>
              <a:noFill/>
            </a:ln>
          </p:spPr>
          <p:txBody>
            <a:bodyPr spcFirstLastPara="1" wrap="square" lIns="91425" tIns="135000" rIns="91425" bIns="0" anchor="ctr" anchorCtr="0">
              <a:noAutofit/>
            </a:bodyPr>
            <a:lstStyle/>
            <a:p>
              <a:pPr algn="ctr">
                <a:lnSpc>
                  <a:spcPct val="90000"/>
                </a:lnSpc>
              </a:pPr>
              <a:r>
                <a:rPr lang="en" sz="1000" dirty="0">
                  <a:solidFill>
                    <a:schemeClr val="dk1"/>
                  </a:solidFill>
                  <a:latin typeface="Red Hat Display SemiBold"/>
                  <a:ea typeface="Red Hat Display SemiBold"/>
                  <a:cs typeface="Red Hat Display SemiBold"/>
                  <a:sym typeface="Red Hat Display SemiBold"/>
                </a:rPr>
                <a:t>LIGHTWEIGHT AGENT DUY NHẤT</a:t>
              </a:r>
              <a:endParaRPr sz="1000" dirty="0">
                <a:solidFill>
                  <a:schemeClr val="dk1"/>
                </a:solidFill>
                <a:latin typeface="Red Hat Display SemiBold"/>
                <a:ea typeface="Red Hat Display SemiBold"/>
                <a:cs typeface="Red Hat Display SemiBold"/>
                <a:sym typeface="Red Hat Display SemiBold"/>
              </a:endParaRPr>
            </a:p>
            <a:p>
              <a:pPr>
                <a:lnSpc>
                  <a:spcPct val="90000"/>
                </a:lnSpc>
                <a:buClr>
                  <a:srgbClr val="FFFFFF"/>
                </a:buClr>
                <a:buSzPts val="2400"/>
              </a:pPr>
              <a:endParaRPr sz="1000" dirty="0">
                <a:solidFill>
                  <a:schemeClr val="dk1"/>
                </a:solidFill>
                <a:latin typeface="Red Hat Display SemiBold"/>
                <a:ea typeface="Red Hat Display SemiBold"/>
                <a:cs typeface="Red Hat Display SemiBold"/>
                <a:sym typeface="Red Hat Display SemiBold"/>
              </a:endParaRPr>
            </a:p>
          </p:txBody>
        </p:sp>
        <p:sp>
          <p:nvSpPr>
            <p:cNvPr id="2566" name="Google Shape;2566;p151"/>
            <p:cNvSpPr txBox="1"/>
            <p:nvPr/>
          </p:nvSpPr>
          <p:spPr>
            <a:xfrm>
              <a:off x="7560474" y="2734714"/>
              <a:ext cx="1654500" cy="789900"/>
            </a:xfrm>
            <a:prstGeom prst="rect">
              <a:avLst/>
            </a:prstGeom>
            <a:noFill/>
            <a:ln>
              <a:noFill/>
            </a:ln>
          </p:spPr>
          <p:txBody>
            <a:bodyPr spcFirstLastPara="1" wrap="square" lIns="91425" tIns="0" rIns="91425" bIns="45700" anchor="t" anchorCtr="0">
              <a:noAutofit/>
            </a:bodyPr>
            <a:lstStyle/>
            <a:p>
              <a:pPr>
                <a:lnSpc>
                  <a:spcPct val="95000"/>
                </a:lnSpc>
              </a:pPr>
              <a:r>
                <a:rPr lang="en" sz="900">
                  <a:solidFill>
                    <a:srgbClr val="FFFFFF"/>
                  </a:solidFill>
                  <a:latin typeface="Inter Light"/>
                  <a:ea typeface="Inter Light"/>
                  <a:cs typeface="Inter Light"/>
                  <a:sym typeface="Inter Light"/>
                </a:rPr>
                <a:t>Một Agent cho tất cả các tính năng trên toàn bộ giải pháp. Sử dụng tài nguyên tối thiểu.</a:t>
              </a:r>
              <a:endParaRPr sz="900">
                <a:solidFill>
                  <a:srgbClr val="FFFFFF"/>
                </a:solidFill>
                <a:latin typeface="Inter Light"/>
                <a:ea typeface="Inter Light"/>
                <a:cs typeface="Inter Light"/>
                <a:sym typeface="Inter Light"/>
              </a:endParaRPr>
            </a:p>
          </p:txBody>
        </p:sp>
      </p:grpSp>
      <p:grpSp>
        <p:nvGrpSpPr>
          <p:cNvPr id="2567" name="Google Shape;2567;p151"/>
          <p:cNvGrpSpPr/>
          <p:nvPr/>
        </p:nvGrpSpPr>
        <p:grpSpPr>
          <a:xfrm>
            <a:off x="6044027" y="3375799"/>
            <a:ext cx="1316141" cy="1242444"/>
            <a:chOff x="9736247" y="2099059"/>
            <a:chExt cx="1673840" cy="1604810"/>
          </a:xfrm>
        </p:grpSpPr>
        <p:sp>
          <p:nvSpPr>
            <p:cNvPr id="2568" name="Google Shape;2568;p151"/>
            <p:cNvSpPr/>
            <p:nvPr/>
          </p:nvSpPr>
          <p:spPr>
            <a:xfrm>
              <a:off x="9813787" y="2180769"/>
              <a:ext cx="1596300" cy="15231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69" name="Google Shape;2569;p151"/>
            <p:cNvSpPr txBox="1"/>
            <p:nvPr/>
          </p:nvSpPr>
          <p:spPr>
            <a:xfrm>
              <a:off x="9736247" y="2099059"/>
              <a:ext cx="1673840" cy="578400"/>
            </a:xfrm>
            <a:prstGeom prst="rect">
              <a:avLst/>
            </a:prstGeom>
            <a:noFill/>
            <a:ln>
              <a:noFill/>
            </a:ln>
          </p:spPr>
          <p:txBody>
            <a:bodyPr spcFirstLastPara="1" wrap="square" lIns="91425" tIns="135000" rIns="91425" bIns="0" anchor="ctr" anchorCtr="0">
              <a:noAutofit/>
            </a:bodyPr>
            <a:lstStyle/>
            <a:p>
              <a:pPr algn="ctr">
                <a:lnSpc>
                  <a:spcPct val="90000"/>
                </a:lnSpc>
              </a:pPr>
              <a:r>
                <a:rPr lang="en" sz="1100" dirty="0">
                  <a:solidFill>
                    <a:srgbClr val="343534"/>
                  </a:solidFill>
                  <a:latin typeface="Red Hat Display SemiBold"/>
                  <a:ea typeface="Red Hat Display SemiBold"/>
                  <a:cs typeface="Red Hat Display SemiBold"/>
                  <a:sym typeface="Red Hat Display SemiBold"/>
                </a:rPr>
                <a:t>HIỂU BIẾT VỀ TẤN CÔNG</a:t>
              </a:r>
              <a:endParaRPr sz="1100" dirty="0">
                <a:solidFill>
                  <a:srgbClr val="343534"/>
                </a:solidFill>
                <a:latin typeface="Red Hat Display SemiBold"/>
                <a:ea typeface="Red Hat Display SemiBold"/>
                <a:cs typeface="Red Hat Display SemiBold"/>
                <a:sym typeface="Red Hat Display SemiBold"/>
              </a:endParaRPr>
            </a:p>
          </p:txBody>
        </p:sp>
        <p:sp>
          <p:nvSpPr>
            <p:cNvPr id="2570" name="Google Shape;2570;p151"/>
            <p:cNvSpPr txBox="1"/>
            <p:nvPr/>
          </p:nvSpPr>
          <p:spPr>
            <a:xfrm>
              <a:off x="9797346" y="2807215"/>
              <a:ext cx="1596300" cy="894600"/>
            </a:xfrm>
            <a:prstGeom prst="rect">
              <a:avLst/>
            </a:prstGeom>
            <a:noFill/>
            <a:ln>
              <a:noFill/>
            </a:ln>
          </p:spPr>
          <p:txBody>
            <a:bodyPr spcFirstLastPara="1" wrap="square" lIns="91425" tIns="0" rIns="91425" bIns="45700" anchor="t" anchorCtr="0">
              <a:normAutofit/>
            </a:bodyPr>
            <a:lstStyle/>
            <a:p>
              <a:pPr>
                <a:lnSpc>
                  <a:spcPct val="75000"/>
                </a:lnSpc>
              </a:pPr>
              <a:r>
                <a:rPr lang="vi-VN" sz="900" dirty="0">
                  <a:solidFill>
                    <a:srgbClr val="343534"/>
                  </a:solidFill>
                  <a:latin typeface="Inter Light"/>
                  <a:ea typeface="Inter Light"/>
                  <a:cs typeface="Inter Light"/>
                  <a:sym typeface="Inter Light"/>
                </a:rPr>
                <a:t>Thông tin tình báo</a:t>
              </a:r>
              <a:r>
                <a:rPr lang="en-US" sz="900" dirty="0">
                  <a:solidFill>
                    <a:srgbClr val="343534"/>
                  </a:solidFill>
                  <a:latin typeface="Inter Light"/>
                  <a:ea typeface="Inter Light"/>
                  <a:cs typeface="Inter Light"/>
                  <a:sym typeface="Inter Light"/>
                </a:rPr>
                <a:t> </a:t>
              </a:r>
              <a:r>
                <a:rPr lang="en-US" sz="900" dirty="0" err="1">
                  <a:solidFill>
                    <a:srgbClr val="343534"/>
                  </a:solidFill>
                  <a:latin typeface="Inter Light"/>
                  <a:ea typeface="Inter Light"/>
                  <a:cs typeface="Inter Light"/>
                  <a:sym typeface="Inter Light"/>
                </a:rPr>
                <a:t>của</a:t>
              </a:r>
              <a:r>
                <a:rPr lang="en-US" sz="900" dirty="0">
                  <a:solidFill>
                    <a:srgbClr val="343534"/>
                  </a:solidFill>
                  <a:latin typeface="Inter Light"/>
                  <a:ea typeface="Inter Light"/>
                  <a:cs typeface="Inter Light"/>
                  <a:sym typeface="Inter Light"/>
                </a:rPr>
                <a:t> CrowdStrike</a:t>
              </a:r>
              <a:r>
                <a:rPr lang="vi-VN" sz="900" dirty="0">
                  <a:solidFill>
                    <a:srgbClr val="343534"/>
                  </a:solidFill>
                  <a:latin typeface="Inter Light"/>
                  <a:ea typeface="Inter Light"/>
                  <a:cs typeface="Inter Light"/>
                  <a:sym typeface="Inter Light"/>
                </a:rPr>
                <a:t> giúp chúng ta hiểu rõ hơn về những gì kẻ thù đang làm.</a:t>
              </a:r>
              <a:endParaRPr sz="900" dirty="0">
                <a:solidFill>
                  <a:srgbClr val="343534"/>
                </a:solidFill>
                <a:latin typeface="Inter Light"/>
                <a:ea typeface="Inter Light"/>
                <a:cs typeface="Inter Light"/>
                <a:sym typeface="Inter Light"/>
              </a:endParaRPr>
            </a:p>
          </p:txBody>
        </p:sp>
      </p:grpSp>
      <p:grpSp>
        <p:nvGrpSpPr>
          <p:cNvPr id="2571" name="Google Shape;2571;p151"/>
          <p:cNvGrpSpPr/>
          <p:nvPr/>
        </p:nvGrpSpPr>
        <p:grpSpPr>
          <a:xfrm>
            <a:off x="4586323" y="3430202"/>
            <a:ext cx="1477334" cy="1160907"/>
            <a:chOff x="7407319" y="2199863"/>
            <a:chExt cx="1814237" cy="1523100"/>
          </a:xfrm>
        </p:grpSpPr>
        <p:sp>
          <p:nvSpPr>
            <p:cNvPr id="2572" name="Google Shape;2572;p151"/>
            <p:cNvSpPr/>
            <p:nvPr/>
          </p:nvSpPr>
          <p:spPr>
            <a:xfrm>
              <a:off x="7512318" y="2199863"/>
              <a:ext cx="1596300" cy="1523100"/>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2573" name="Google Shape;2573;p151"/>
            <p:cNvSpPr txBox="1"/>
            <p:nvPr/>
          </p:nvSpPr>
          <p:spPr>
            <a:xfrm>
              <a:off x="7407319" y="2220752"/>
              <a:ext cx="1814237" cy="584700"/>
            </a:xfrm>
            <a:prstGeom prst="rect">
              <a:avLst/>
            </a:prstGeom>
            <a:noFill/>
            <a:ln>
              <a:noFill/>
            </a:ln>
          </p:spPr>
          <p:txBody>
            <a:bodyPr spcFirstLastPara="1" wrap="square" lIns="91425" tIns="135000" rIns="91425" bIns="0" anchor="ctr" anchorCtr="0">
              <a:noAutofit/>
            </a:bodyPr>
            <a:lstStyle/>
            <a:p>
              <a:pPr algn="ctr">
                <a:lnSpc>
                  <a:spcPct val="90000"/>
                </a:lnSpc>
              </a:pPr>
              <a:r>
                <a:rPr lang="en-US" sz="1200">
                  <a:solidFill>
                    <a:schemeClr val="dk1"/>
                  </a:solidFill>
                  <a:latin typeface="Red Hat Display SemiBold"/>
                  <a:ea typeface="Red Hat Display SemiBold"/>
                  <a:cs typeface="Red Hat Display SemiBold"/>
                  <a:sym typeface="Red Hat Display SemiBold"/>
                </a:rPr>
                <a:t>MỞ RỘNG KHÔNG HẠN CHẾ</a:t>
              </a:r>
              <a:endParaRPr sz="1200">
                <a:solidFill>
                  <a:schemeClr val="dk1"/>
                </a:solidFill>
                <a:latin typeface="Red Hat Display SemiBold"/>
                <a:ea typeface="Red Hat Display SemiBold"/>
                <a:cs typeface="Red Hat Display SemiBold"/>
                <a:sym typeface="Red Hat Display SemiBold"/>
              </a:endParaRPr>
            </a:p>
            <a:p>
              <a:pPr>
                <a:lnSpc>
                  <a:spcPct val="90000"/>
                </a:lnSpc>
                <a:buClr>
                  <a:srgbClr val="FFFFFF"/>
                </a:buClr>
                <a:buSzPts val="2400"/>
              </a:pPr>
              <a:endParaRPr sz="1200">
                <a:solidFill>
                  <a:schemeClr val="dk1"/>
                </a:solidFill>
                <a:latin typeface="Red Hat Display SemiBold"/>
                <a:ea typeface="Red Hat Display SemiBold"/>
                <a:cs typeface="Red Hat Display SemiBold"/>
                <a:sym typeface="Red Hat Display SemiBold"/>
              </a:endParaRPr>
            </a:p>
          </p:txBody>
        </p:sp>
        <p:sp>
          <p:nvSpPr>
            <p:cNvPr id="2574" name="Google Shape;2574;p151"/>
            <p:cNvSpPr txBox="1"/>
            <p:nvPr/>
          </p:nvSpPr>
          <p:spPr>
            <a:xfrm>
              <a:off x="7521538" y="2752438"/>
              <a:ext cx="1690500" cy="799200"/>
            </a:xfrm>
            <a:prstGeom prst="rect">
              <a:avLst/>
            </a:prstGeom>
            <a:noFill/>
            <a:ln>
              <a:noFill/>
            </a:ln>
          </p:spPr>
          <p:txBody>
            <a:bodyPr spcFirstLastPara="1" wrap="square" lIns="91425" tIns="0" rIns="91425" bIns="45700" anchor="t" anchorCtr="0">
              <a:noAutofit/>
            </a:bodyPr>
            <a:lstStyle/>
            <a:p>
              <a:pPr>
                <a:lnSpc>
                  <a:spcPct val="95000"/>
                </a:lnSpc>
              </a:pPr>
              <a:r>
                <a:rPr lang="en-US" sz="900">
                  <a:solidFill>
                    <a:srgbClr val="FFFFFF"/>
                  </a:solidFill>
                  <a:latin typeface="Inter Light"/>
                  <a:ea typeface="Inter Light"/>
                  <a:cs typeface="Inter Light"/>
                  <a:sym typeface="Inter Light"/>
                </a:rPr>
                <a:t>Không cần sản phẩm bổ sung để cài đặt hoặc triển khai</a:t>
              </a:r>
              <a:endParaRPr sz="900">
                <a:solidFill>
                  <a:srgbClr val="FFFFFF"/>
                </a:solidFill>
                <a:latin typeface="Inter Light"/>
                <a:ea typeface="Inter Light"/>
                <a:cs typeface="Inter Light"/>
                <a:sym typeface="Inter Light"/>
              </a:endParaRPr>
            </a:p>
            <a:p>
              <a:pPr>
                <a:lnSpc>
                  <a:spcPct val="95000"/>
                </a:lnSpc>
              </a:pPr>
              <a:r>
                <a:rPr lang="en" sz="900">
                  <a:solidFill>
                    <a:srgbClr val="FFFFFF"/>
                  </a:solidFill>
                  <a:latin typeface="Inter Light"/>
                  <a:ea typeface="Inter Light"/>
                  <a:cs typeface="Inter Light"/>
                  <a:sym typeface="Inter Light"/>
                </a:rPr>
                <a:t>Không cần hạ tầng hoặc console bổ sung</a:t>
              </a:r>
              <a:endParaRPr sz="900">
                <a:solidFill>
                  <a:srgbClr val="FFFFFF"/>
                </a:solidFill>
                <a:latin typeface="Inter Light"/>
                <a:ea typeface="Inter Light"/>
                <a:cs typeface="Inter Light"/>
                <a:sym typeface="Inter Light"/>
              </a:endParaRPr>
            </a:p>
          </p:txBody>
        </p:sp>
      </p:grpSp>
      <p:sp>
        <p:nvSpPr>
          <p:cNvPr id="4" name="Google Shape;2577;p151">
            <a:extLst>
              <a:ext uri="{FF2B5EF4-FFF2-40B4-BE49-F238E27FC236}">
                <a16:creationId xmlns:a16="http://schemas.microsoft.com/office/drawing/2014/main" id="{D47B039A-983B-9895-C439-05CD5764FFF5}"/>
              </a:ext>
            </a:extLst>
          </p:cNvPr>
          <p:cNvSpPr txBox="1"/>
          <p:nvPr/>
        </p:nvSpPr>
        <p:spPr>
          <a:xfrm>
            <a:off x="6076423" y="2005410"/>
            <a:ext cx="1290071" cy="440857"/>
          </a:xfrm>
          <a:prstGeom prst="rect">
            <a:avLst/>
          </a:prstGeom>
          <a:noFill/>
          <a:ln>
            <a:noFill/>
          </a:ln>
        </p:spPr>
        <p:txBody>
          <a:bodyPr spcFirstLastPara="1" wrap="square" lIns="91425" tIns="135000" rIns="91425" bIns="0" anchor="ctr" anchorCtr="0">
            <a:noAutofit/>
          </a:bodyPr>
          <a:lstStyle/>
          <a:p>
            <a:pPr algn="ctr">
              <a:lnSpc>
                <a:spcPct val="90000"/>
              </a:lnSpc>
              <a:buClr>
                <a:srgbClr val="FFFFFF"/>
              </a:buClr>
              <a:buSzPts val="2400"/>
            </a:pPr>
            <a:r>
              <a:rPr lang="en" sz="1200" dirty="0">
                <a:solidFill>
                  <a:schemeClr val="dk1"/>
                </a:solidFill>
                <a:latin typeface="Red Hat Display SemiBold"/>
                <a:ea typeface="Red Hat Display SemiBold"/>
                <a:cs typeface="Red Hat Display SemiBold"/>
                <a:sym typeface="Red Hat Display SemiBold"/>
              </a:rPr>
              <a:t>TÍCH HỢP RỘNG</a:t>
            </a:r>
            <a:endParaRPr sz="1200" dirty="0">
              <a:solidFill>
                <a:srgbClr val="FFFFFF"/>
              </a:solidFill>
              <a:latin typeface="Red Hat Display SemiBold"/>
              <a:ea typeface="Red Hat Display SemiBold"/>
              <a:cs typeface="Red Hat Display SemiBold"/>
              <a:sym typeface="Red Hat Display SemiBold"/>
            </a:endParaRPr>
          </a:p>
        </p:txBody>
      </p:sp>
      <p:sp>
        <p:nvSpPr>
          <p:cNvPr id="5" name="Google Shape;2578;p151">
            <a:extLst>
              <a:ext uri="{FF2B5EF4-FFF2-40B4-BE49-F238E27FC236}">
                <a16:creationId xmlns:a16="http://schemas.microsoft.com/office/drawing/2014/main" id="{6DCBAB79-297F-2F7C-868C-14CED42FE188}"/>
              </a:ext>
            </a:extLst>
          </p:cNvPr>
          <p:cNvSpPr txBox="1"/>
          <p:nvPr/>
        </p:nvSpPr>
        <p:spPr>
          <a:xfrm>
            <a:off x="6132787" y="2534248"/>
            <a:ext cx="1333365" cy="575766"/>
          </a:xfrm>
          <a:prstGeom prst="rect">
            <a:avLst/>
          </a:prstGeom>
          <a:noFill/>
          <a:ln>
            <a:noFill/>
          </a:ln>
        </p:spPr>
        <p:txBody>
          <a:bodyPr spcFirstLastPara="1" wrap="square" lIns="91425" tIns="0" rIns="91425" bIns="45700" anchor="t" anchorCtr="0">
            <a:noAutofit/>
          </a:bodyPr>
          <a:lstStyle/>
          <a:p>
            <a:pPr lvl="0">
              <a:lnSpc>
                <a:spcPct val="95000"/>
              </a:lnSpc>
            </a:pPr>
            <a:r>
              <a:rPr lang="vi-VN" sz="900" dirty="0">
                <a:solidFill>
                  <a:srgbClr val="FFFFFF"/>
                </a:solidFill>
                <a:latin typeface="Inter Light"/>
                <a:ea typeface="Inter Light"/>
                <a:cs typeface="Inter Light"/>
                <a:sym typeface="Inter Light"/>
              </a:rPr>
              <a:t>Tích hợp rộng rãi với các đơn vị thứ ba </a:t>
            </a:r>
            <a:r>
              <a:rPr lang="vi-VN" sz="900">
                <a:solidFill>
                  <a:srgbClr val="FFFFFF"/>
                </a:solidFill>
                <a:latin typeface="Inter Light"/>
                <a:ea typeface="Inter Light"/>
                <a:cs typeface="Inter Light"/>
                <a:sym typeface="Inter Light"/>
              </a:rPr>
              <a:t>để thu </a:t>
            </a:r>
            <a:r>
              <a:rPr lang="vi-VN" sz="900" dirty="0">
                <a:solidFill>
                  <a:srgbClr val="FFFFFF"/>
                </a:solidFill>
                <a:latin typeface="Inter Light"/>
                <a:ea typeface="Inter Light"/>
                <a:cs typeface="Inter Light"/>
                <a:sym typeface="Inter Light"/>
              </a:rPr>
              <a:t>thập dữ liệu</a:t>
            </a:r>
            <a:endParaRPr sz="900" dirty="0">
              <a:solidFill>
                <a:srgbClr val="FFFFFF"/>
              </a:solidFill>
              <a:latin typeface="Inter Light"/>
              <a:ea typeface="Inter Light"/>
              <a:cs typeface="Inter Light"/>
              <a:sym typeface="Inter Light"/>
            </a:endParaRPr>
          </a:p>
          <a:p>
            <a:pPr>
              <a:lnSpc>
                <a:spcPct val="95000"/>
              </a:lnSpc>
            </a:pPr>
            <a:endParaRPr sz="900" dirty="0">
              <a:solidFill>
                <a:srgbClr val="FFFFFF"/>
              </a:solidFill>
              <a:latin typeface="Inter Light"/>
              <a:ea typeface="Inter Light"/>
              <a:cs typeface="Inter Light"/>
              <a:sym typeface="Inter Light"/>
            </a:endParaRPr>
          </a:p>
        </p:txBody>
      </p:sp>
      <p:sp>
        <p:nvSpPr>
          <p:cNvPr id="8" name="Google Shape;2552;p151">
            <a:extLst>
              <a:ext uri="{FF2B5EF4-FFF2-40B4-BE49-F238E27FC236}">
                <a16:creationId xmlns:a16="http://schemas.microsoft.com/office/drawing/2014/main" id="{199CB22C-FB69-6188-33F5-AA7DAEDF6DBC}"/>
              </a:ext>
            </a:extLst>
          </p:cNvPr>
          <p:cNvSpPr/>
          <p:nvPr/>
        </p:nvSpPr>
        <p:spPr>
          <a:xfrm>
            <a:off x="4628252" y="760200"/>
            <a:ext cx="1299388" cy="1192892"/>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algn="ctr">
              <a:buClr>
                <a:srgbClr val="FFFFFF"/>
              </a:buClr>
              <a:buSzPts val="1500"/>
            </a:pPr>
            <a:endParaRPr sz="1500">
              <a:solidFill>
                <a:srgbClr val="FFFFFF"/>
              </a:solidFill>
              <a:latin typeface="Karla"/>
              <a:ea typeface="Karla"/>
              <a:cs typeface="Karla"/>
              <a:sym typeface="Karla"/>
            </a:endParaRPr>
          </a:p>
        </p:txBody>
      </p:sp>
      <p:sp>
        <p:nvSpPr>
          <p:cNvPr id="9" name="Google Shape;2578;p151">
            <a:extLst>
              <a:ext uri="{FF2B5EF4-FFF2-40B4-BE49-F238E27FC236}">
                <a16:creationId xmlns:a16="http://schemas.microsoft.com/office/drawing/2014/main" id="{2A355AA0-D069-91AF-9D63-70C9EF809ECA}"/>
              </a:ext>
            </a:extLst>
          </p:cNvPr>
          <p:cNvSpPr txBox="1"/>
          <p:nvPr/>
        </p:nvSpPr>
        <p:spPr>
          <a:xfrm>
            <a:off x="4657355" y="1144575"/>
            <a:ext cx="1333365" cy="575766"/>
          </a:xfrm>
          <a:prstGeom prst="rect">
            <a:avLst/>
          </a:prstGeom>
          <a:noFill/>
          <a:ln>
            <a:noFill/>
          </a:ln>
        </p:spPr>
        <p:txBody>
          <a:bodyPr spcFirstLastPara="1" wrap="square" lIns="91425" tIns="0" rIns="91425" bIns="45700" anchor="t" anchorCtr="0">
            <a:noAutofit/>
          </a:bodyPr>
          <a:lstStyle/>
          <a:p>
            <a:pPr>
              <a:lnSpc>
                <a:spcPct val="95000"/>
              </a:lnSpc>
            </a:pPr>
            <a:r>
              <a:rPr lang="en-US" sz="900" dirty="0" err="1">
                <a:solidFill>
                  <a:srgbClr val="FFFFFF"/>
                </a:solidFill>
                <a:latin typeface="Inter Light"/>
                <a:ea typeface="Inter Light"/>
                <a:cs typeface="Inter Light"/>
                <a:sym typeface="Inter Light"/>
              </a:rPr>
              <a:t>Áp</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dụng</a:t>
            </a:r>
            <a:r>
              <a:rPr lang="en-US" sz="900" dirty="0">
                <a:solidFill>
                  <a:srgbClr val="FFFFFF"/>
                </a:solidFill>
                <a:latin typeface="Inter Light"/>
                <a:ea typeface="Inter Light"/>
                <a:cs typeface="Inter Light"/>
                <a:sym typeface="Inter Light"/>
              </a:rPr>
              <a:t> AI </a:t>
            </a:r>
            <a:r>
              <a:rPr lang="en-US" sz="900" dirty="0" err="1">
                <a:solidFill>
                  <a:srgbClr val="FFFFFF"/>
                </a:solidFill>
                <a:latin typeface="Inter Light"/>
                <a:ea typeface="Inter Light"/>
                <a:cs typeface="Inter Light"/>
                <a:sym typeface="Inter Light"/>
              </a:rPr>
              <a:t>để</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phân</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loại</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các</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phát</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hiện</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và</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đưa</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ra</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các</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quyết</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định</a:t>
            </a:r>
            <a:r>
              <a:rPr lang="en-US" sz="900" dirty="0">
                <a:solidFill>
                  <a:srgbClr val="FFFFFF"/>
                </a:solidFill>
                <a:latin typeface="Inter Light"/>
                <a:ea typeface="Inter Light"/>
                <a:cs typeface="Inter Light"/>
                <a:sym typeface="Inter Light"/>
              </a:rPr>
              <a:t> IOA, </a:t>
            </a:r>
            <a:r>
              <a:rPr lang="en-US" sz="900" dirty="0" err="1">
                <a:solidFill>
                  <a:srgbClr val="FFFFFF"/>
                </a:solidFill>
                <a:latin typeface="Inter Light"/>
                <a:ea typeface="Inter Light"/>
                <a:cs typeface="Inter Light"/>
                <a:sym typeface="Inter Light"/>
              </a:rPr>
              <a:t>giải</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pháp</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có</a:t>
            </a:r>
            <a:r>
              <a:rPr lang="en-US" sz="900" dirty="0">
                <a:solidFill>
                  <a:srgbClr val="FFFFFF"/>
                </a:solidFill>
                <a:latin typeface="Inter Light"/>
                <a:ea typeface="Inter Light"/>
                <a:cs typeface="Inter Light"/>
                <a:sym typeface="Inter Light"/>
              </a:rPr>
              <a:t> false positive </a:t>
            </a:r>
            <a:r>
              <a:rPr lang="en-US" sz="900" dirty="0" err="1">
                <a:solidFill>
                  <a:srgbClr val="FFFFFF"/>
                </a:solidFill>
                <a:latin typeface="Inter Light"/>
                <a:ea typeface="Inter Light"/>
                <a:cs typeface="Inter Light"/>
                <a:sym typeface="Inter Light"/>
              </a:rPr>
              <a:t>thấp</a:t>
            </a:r>
            <a:r>
              <a:rPr lang="en-US" sz="900" dirty="0">
                <a:solidFill>
                  <a:srgbClr val="FFFFFF"/>
                </a:solidFill>
                <a:latin typeface="Inter Light"/>
                <a:ea typeface="Inter Light"/>
                <a:cs typeface="Inter Light"/>
                <a:sym typeface="Inter Light"/>
              </a:rPr>
              <a:t> </a:t>
            </a:r>
            <a:r>
              <a:rPr lang="en-US" sz="900" dirty="0" err="1">
                <a:solidFill>
                  <a:srgbClr val="FFFFFF"/>
                </a:solidFill>
                <a:latin typeface="Inter Light"/>
                <a:ea typeface="Inter Light"/>
                <a:cs typeface="Inter Light"/>
                <a:sym typeface="Inter Light"/>
              </a:rPr>
              <a:t>nhất</a:t>
            </a:r>
            <a:endParaRPr sz="900" dirty="0">
              <a:solidFill>
                <a:srgbClr val="FFFFFF"/>
              </a:solidFill>
              <a:latin typeface="Inter Light"/>
              <a:ea typeface="Inter Light"/>
              <a:cs typeface="Inter Light"/>
              <a:sym typeface="Inter Light"/>
            </a:endParaRPr>
          </a:p>
          <a:p>
            <a:pPr>
              <a:lnSpc>
                <a:spcPct val="95000"/>
              </a:lnSpc>
            </a:pPr>
            <a:endParaRPr sz="900" dirty="0">
              <a:solidFill>
                <a:srgbClr val="FFFFFF"/>
              </a:solidFill>
              <a:latin typeface="Inter Light"/>
              <a:ea typeface="Inter Light"/>
              <a:cs typeface="Inter Light"/>
              <a:sym typeface="Inter Light"/>
            </a:endParaRPr>
          </a:p>
          <a:p>
            <a:pPr>
              <a:lnSpc>
                <a:spcPct val="95000"/>
              </a:lnSpc>
            </a:pPr>
            <a:endParaRPr sz="900" dirty="0">
              <a:solidFill>
                <a:srgbClr val="FFFFFF"/>
              </a:solidFill>
              <a:latin typeface="Inter Light"/>
              <a:ea typeface="Inter Light"/>
              <a:cs typeface="Inter Light"/>
              <a:sym typeface="Inter Light"/>
            </a:endParaRPr>
          </a:p>
        </p:txBody>
      </p:sp>
      <p:sp>
        <p:nvSpPr>
          <p:cNvPr id="10" name="Google Shape;2577;p151">
            <a:extLst>
              <a:ext uri="{FF2B5EF4-FFF2-40B4-BE49-F238E27FC236}">
                <a16:creationId xmlns:a16="http://schemas.microsoft.com/office/drawing/2014/main" id="{60F7D981-645F-254C-9CC4-090C5EAAEC17}"/>
              </a:ext>
            </a:extLst>
          </p:cNvPr>
          <p:cNvSpPr txBox="1"/>
          <p:nvPr/>
        </p:nvSpPr>
        <p:spPr>
          <a:xfrm>
            <a:off x="4593185" y="645975"/>
            <a:ext cx="1290071" cy="440857"/>
          </a:xfrm>
          <a:prstGeom prst="rect">
            <a:avLst/>
          </a:prstGeom>
          <a:noFill/>
          <a:ln>
            <a:noFill/>
          </a:ln>
        </p:spPr>
        <p:txBody>
          <a:bodyPr spcFirstLastPara="1" wrap="square" lIns="91425" tIns="135000" rIns="91425" bIns="0" anchor="ctr" anchorCtr="0">
            <a:noAutofit/>
          </a:bodyPr>
          <a:lstStyle/>
          <a:p>
            <a:pPr algn="ctr">
              <a:lnSpc>
                <a:spcPct val="90000"/>
              </a:lnSpc>
              <a:buClr>
                <a:srgbClr val="FFFFFF"/>
              </a:buClr>
              <a:buSzPts val="2400"/>
            </a:pPr>
            <a:r>
              <a:rPr lang="en" sz="1200" dirty="0">
                <a:solidFill>
                  <a:schemeClr val="dk1"/>
                </a:solidFill>
                <a:latin typeface="Red Hat Display SemiBold"/>
                <a:ea typeface="Red Hat Display SemiBold"/>
                <a:cs typeface="Red Hat Display SemiBold"/>
                <a:sym typeface="Red Hat Display SemiBold"/>
              </a:rPr>
              <a:t>AI-POWERED</a:t>
            </a:r>
            <a:endParaRPr sz="1200" dirty="0">
              <a:solidFill>
                <a:srgbClr val="FFFFFF"/>
              </a:solidFill>
              <a:latin typeface="Red Hat Display SemiBold"/>
              <a:ea typeface="Red Hat Display SemiBold"/>
              <a:cs typeface="Red Hat Display SemiBold"/>
              <a:sym typeface="Red Hat Display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sp>
        <p:nvSpPr>
          <p:cNvPr id="1643" name="Google Shape;1643;p12"/>
          <p:cNvSpPr/>
          <p:nvPr/>
        </p:nvSpPr>
        <p:spPr>
          <a:xfrm>
            <a:off x="530598" y="1391050"/>
            <a:ext cx="3217500" cy="3059700"/>
          </a:xfrm>
          <a:prstGeom prst="roundRect">
            <a:avLst>
              <a:gd name="adj" fmla="val 3468"/>
            </a:avLst>
          </a:prstGeom>
          <a:gradFill>
            <a:gsLst>
              <a:gs pos="0">
                <a:srgbClr val="2B2C2C"/>
              </a:gs>
              <a:gs pos="85000">
                <a:srgbClr val="1C1D1D">
                  <a:alpha val="54117"/>
                </a:srgbClr>
              </a:gs>
              <a:gs pos="100000">
                <a:srgbClr val="3A3B3B">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12121"/>
              </a:buClr>
              <a:buSzPts val="1800"/>
              <a:buFont typeface="Karla"/>
              <a:buNone/>
            </a:pPr>
            <a:endParaRPr sz="1800" b="0" i="0" u="none" strike="noStrike" cap="none">
              <a:solidFill>
                <a:srgbClr val="FFFFFF"/>
              </a:solidFill>
              <a:latin typeface="Red Hat"/>
              <a:ea typeface="Karla"/>
              <a:cs typeface="Karla"/>
              <a:sym typeface="Karla"/>
            </a:endParaRPr>
          </a:p>
        </p:txBody>
      </p:sp>
      <p:sp>
        <p:nvSpPr>
          <p:cNvPr id="1644" name="Google Shape;1644;p12"/>
          <p:cNvSpPr/>
          <p:nvPr/>
        </p:nvSpPr>
        <p:spPr>
          <a:xfrm rot="5400000">
            <a:off x="609627" y="1312150"/>
            <a:ext cx="3059700" cy="3217500"/>
          </a:xfrm>
          <a:prstGeom prst="roundRect">
            <a:avLst>
              <a:gd name="adj" fmla="val 3058"/>
            </a:avLst>
          </a:prstGeom>
          <a:noFill/>
          <a:ln w="28575" cap="flat" cmpd="sng">
            <a:solidFill>
              <a:srgbClr val="FC0100"/>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Red Hat"/>
              <a:sym typeface="Arial"/>
            </a:endParaRPr>
          </a:p>
        </p:txBody>
      </p:sp>
      <p:sp>
        <p:nvSpPr>
          <p:cNvPr id="1645" name="Google Shape;1645;p12"/>
          <p:cNvSpPr/>
          <p:nvPr/>
        </p:nvSpPr>
        <p:spPr>
          <a:xfrm rot="5400000">
            <a:off x="4816857" y="551148"/>
            <a:ext cx="3027600" cy="4753200"/>
          </a:xfrm>
          <a:prstGeom prst="roundRect">
            <a:avLst>
              <a:gd name="adj" fmla="val 4397"/>
            </a:avLst>
          </a:prstGeom>
          <a:no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Red Hat"/>
              <a:sym typeface="Arial"/>
            </a:endParaRPr>
          </a:p>
        </p:txBody>
      </p:sp>
      <p:sp>
        <p:nvSpPr>
          <p:cNvPr id="1646" name="Google Shape;1646;p12"/>
          <p:cNvSpPr/>
          <p:nvPr/>
        </p:nvSpPr>
        <p:spPr>
          <a:xfrm>
            <a:off x="3954363" y="1386225"/>
            <a:ext cx="4753200" cy="309300"/>
          </a:xfrm>
          <a:prstGeom prst="round2SameRect">
            <a:avLst>
              <a:gd name="adj1" fmla="val 16667"/>
              <a:gd name="adj2" fmla="val 311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000" b="1" i="0" u="none" strike="noStrike" cap="none" dirty="0" err="1">
                <a:solidFill>
                  <a:srgbClr val="303030"/>
                </a:solidFill>
                <a:latin typeface="Red Hat"/>
                <a:ea typeface="Inter"/>
                <a:cs typeface="Inter"/>
                <a:sym typeface="Inter"/>
              </a:rPr>
              <a:t>Hệ</a:t>
            </a:r>
            <a:r>
              <a:rPr lang="en-US" sz="1000" b="1" i="0" u="none" strike="noStrike" cap="none" dirty="0">
                <a:solidFill>
                  <a:srgbClr val="303030"/>
                </a:solidFill>
                <a:latin typeface="Red Hat"/>
                <a:ea typeface="Inter"/>
                <a:cs typeface="Inter"/>
                <a:sym typeface="Inter"/>
              </a:rPr>
              <a:t> </a:t>
            </a:r>
            <a:r>
              <a:rPr lang="en-US" sz="1000" b="1" i="0" u="none" strike="noStrike" cap="none" dirty="0" err="1">
                <a:solidFill>
                  <a:srgbClr val="303030"/>
                </a:solidFill>
                <a:latin typeface="Red Hat"/>
                <a:ea typeface="Inter"/>
                <a:cs typeface="Inter"/>
                <a:sym typeface="Inter"/>
              </a:rPr>
              <a:t>sinh</a:t>
            </a:r>
            <a:r>
              <a:rPr lang="en-US" sz="1000" b="1" i="0" u="none" strike="noStrike" cap="none" dirty="0">
                <a:solidFill>
                  <a:srgbClr val="303030"/>
                </a:solidFill>
                <a:latin typeface="Red Hat"/>
                <a:ea typeface="Inter"/>
                <a:cs typeface="Inter"/>
                <a:sym typeface="Inter"/>
              </a:rPr>
              <a:t> </a:t>
            </a:r>
            <a:r>
              <a:rPr lang="en-US" sz="1000" b="1" i="0" u="none" strike="noStrike" cap="none" dirty="0" err="1">
                <a:solidFill>
                  <a:srgbClr val="303030"/>
                </a:solidFill>
                <a:latin typeface="Red Hat"/>
                <a:ea typeface="Inter"/>
                <a:cs typeface="Inter"/>
                <a:sym typeface="Inter"/>
              </a:rPr>
              <a:t>thái</a:t>
            </a:r>
            <a:r>
              <a:rPr lang="en-US" sz="1000" b="1" i="0" u="none" strike="noStrike" cap="none" dirty="0">
                <a:solidFill>
                  <a:srgbClr val="303030"/>
                </a:solidFill>
                <a:latin typeface="Red Hat"/>
                <a:ea typeface="Inter"/>
                <a:cs typeface="Inter"/>
                <a:sym typeface="Inter"/>
              </a:rPr>
              <a:t> </a:t>
            </a:r>
            <a:r>
              <a:rPr lang="en-US" sz="1000" b="1" i="0" u="none" strike="noStrike" cap="none" dirty="0" err="1">
                <a:solidFill>
                  <a:srgbClr val="303030"/>
                </a:solidFill>
                <a:latin typeface="Red Hat"/>
                <a:ea typeface="Inter"/>
                <a:cs typeface="Inter"/>
                <a:sym typeface="Inter"/>
              </a:rPr>
              <a:t>đối</a:t>
            </a:r>
            <a:r>
              <a:rPr lang="en-US" sz="1000" b="1" i="0" u="none" strike="noStrike" cap="none" dirty="0">
                <a:solidFill>
                  <a:srgbClr val="303030"/>
                </a:solidFill>
                <a:latin typeface="Red Hat"/>
                <a:ea typeface="Inter"/>
                <a:cs typeface="Inter"/>
                <a:sym typeface="Inter"/>
              </a:rPr>
              <a:t> </a:t>
            </a:r>
            <a:r>
              <a:rPr lang="en-US" sz="1000" b="1" i="0" u="none" strike="noStrike" cap="none" dirty="0" err="1">
                <a:solidFill>
                  <a:srgbClr val="303030"/>
                </a:solidFill>
                <a:latin typeface="Red Hat"/>
                <a:ea typeface="Inter"/>
                <a:cs typeface="Inter"/>
                <a:sym typeface="Inter"/>
              </a:rPr>
              <a:t>tác</a:t>
            </a:r>
            <a:r>
              <a:rPr lang="en-US" sz="1000" b="1" i="0" u="none" strike="noStrike" cap="none" dirty="0">
                <a:solidFill>
                  <a:srgbClr val="303030"/>
                </a:solidFill>
                <a:latin typeface="Red Hat"/>
                <a:ea typeface="Inter"/>
                <a:cs typeface="Inter"/>
                <a:sym typeface="Inter"/>
              </a:rPr>
              <a:t> </a:t>
            </a:r>
            <a:r>
              <a:rPr lang="en-US" sz="1000" b="1" i="0" u="none" strike="noStrike" cap="none" dirty="0" err="1">
                <a:solidFill>
                  <a:srgbClr val="303030"/>
                </a:solidFill>
                <a:latin typeface="Red Hat"/>
                <a:ea typeface="Inter"/>
                <a:cs typeface="Inter"/>
                <a:sym typeface="Inter"/>
              </a:rPr>
              <a:t>mạnh</a:t>
            </a:r>
            <a:r>
              <a:rPr lang="en-US" sz="1000" b="1" i="0" u="none" strike="noStrike" cap="none" dirty="0">
                <a:solidFill>
                  <a:srgbClr val="303030"/>
                </a:solidFill>
                <a:latin typeface="Red Hat"/>
                <a:ea typeface="Inter"/>
                <a:cs typeface="Inter"/>
                <a:sym typeface="Inter"/>
              </a:rPr>
              <a:t> </a:t>
            </a:r>
            <a:r>
              <a:rPr lang="en-US" sz="1000" b="1" i="0" u="none" strike="noStrike" cap="none" dirty="0" err="1">
                <a:solidFill>
                  <a:srgbClr val="303030"/>
                </a:solidFill>
                <a:latin typeface="Red Hat"/>
                <a:ea typeface="Inter"/>
                <a:cs typeface="Inter"/>
                <a:sym typeface="Inter"/>
              </a:rPr>
              <a:t>mẽ</a:t>
            </a:r>
            <a:r>
              <a:rPr lang="en-US" sz="1000" b="1" i="0" u="none" strike="noStrike" cap="none" dirty="0">
                <a:solidFill>
                  <a:srgbClr val="303030"/>
                </a:solidFill>
                <a:latin typeface="Red Hat"/>
                <a:ea typeface="Inter"/>
                <a:cs typeface="Inter"/>
                <a:sym typeface="Inter"/>
              </a:rPr>
              <a:t> </a:t>
            </a:r>
            <a:endParaRPr lang="en-US" sz="1000" b="1" i="0" u="none" strike="noStrike" cap="none" dirty="0">
              <a:solidFill>
                <a:srgbClr val="303030"/>
              </a:solidFill>
              <a:latin typeface="Red Hat"/>
              <a:sym typeface="Arial"/>
            </a:endParaRPr>
          </a:p>
        </p:txBody>
      </p:sp>
      <p:sp>
        <p:nvSpPr>
          <p:cNvPr id="1647" name="Google Shape;1647;p12"/>
          <p:cNvSpPr txBox="1"/>
          <p:nvPr/>
        </p:nvSpPr>
        <p:spPr>
          <a:xfrm>
            <a:off x="-674615" y="3620308"/>
            <a:ext cx="5612100" cy="55241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200"/>
              <a:buFont typeface="Arial"/>
              <a:buNone/>
            </a:pPr>
            <a:r>
              <a:rPr lang="en" sz="1300" b="0" i="0" u="none" strike="noStrike" cap="none">
                <a:solidFill>
                  <a:srgbClr val="FFFFFF"/>
                </a:solidFill>
                <a:latin typeface="Red Hat"/>
                <a:ea typeface="Inter"/>
                <a:cs typeface="Inter"/>
                <a:sym typeface="Inter"/>
              </a:rPr>
              <a:t>one-click connectors</a:t>
            </a:r>
            <a:endParaRPr sz="1300" b="0" i="0" u="none" strike="noStrike" cap="none">
              <a:solidFill>
                <a:srgbClr val="FFFFFF"/>
              </a:solidFill>
              <a:latin typeface="Red Hat"/>
              <a:ea typeface="Inter"/>
              <a:cs typeface="Inter"/>
              <a:sym typeface="Inter"/>
            </a:endParaRPr>
          </a:p>
          <a:p>
            <a:pPr marL="0" marR="0" lvl="0" indent="0" algn="ctr" rtl="0">
              <a:lnSpc>
                <a:spcPct val="115000"/>
              </a:lnSpc>
              <a:spcBef>
                <a:spcPts val="0"/>
              </a:spcBef>
              <a:spcAft>
                <a:spcPts val="0"/>
              </a:spcAft>
              <a:buClr>
                <a:srgbClr val="000000"/>
              </a:buClr>
              <a:buSzPts val="1200"/>
              <a:buFont typeface="Arial"/>
              <a:buNone/>
            </a:pPr>
            <a:r>
              <a:rPr lang="en" sz="1300" b="0" i="0" u="none" strike="noStrike" cap="none">
                <a:solidFill>
                  <a:srgbClr val="FFFFFF"/>
                </a:solidFill>
                <a:latin typeface="Red Hat"/>
                <a:ea typeface="Inter"/>
                <a:cs typeface="Inter"/>
                <a:sym typeface="Inter"/>
              </a:rPr>
              <a:t>with parsers</a:t>
            </a:r>
            <a:endParaRPr sz="1300" b="0" i="0" u="none" strike="noStrike" cap="none">
              <a:solidFill>
                <a:srgbClr val="FFFFFF"/>
              </a:solidFill>
              <a:latin typeface="Red Hat"/>
              <a:ea typeface="Inter"/>
              <a:cs typeface="Inter"/>
              <a:sym typeface="Inter"/>
            </a:endParaRPr>
          </a:p>
        </p:txBody>
      </p:sp>
      <p:sp>
        <p:nvSpPr>
          <p:cNvPr id="1648" name="Google Shape;1648;p12"/>
          <p:cNvSpPr txBox="1"/>
          <p:nvPr/>
        </p:nvSpPr>
        <p:spPr>
          <a:xfrm>
            <a:off x="985585" y="3159425"/>
            <a:ext cx="22917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3000" b="1" i="0" u="none" strike="noStrike" cap="none">
                <a:solidFill>
                  <a:srgbClr val="FF0000"/>
                </a:solidFill>
                <a:latin typeface="Red Hat"/>
                <a:ea typeface="Inter"/>
                <a:cs typeface="Inter"/>
                <a:sym typeface="Inter"/>
              </a:rPr>
              <a:t>100+ </a:t>
            </a:r>
            <a:endParaRPr sz="1650" b="1" i="0" u="none" strike="noStrike" cap="none">
              <a:solidFill>
                <a:srgbClr val="212121"/>
              </a:solidFill>
              <a:latin typeface="Red Hat"/>
              <a:ea typeface="Inter"/>
              <a:cs typeface="Inter"/>
              <a:sym typeface="Inter"/>
            </a:endParaRPr>
          </a:p>
        </p:txBody>
      </p:sp>
      <p:pic>
        <p:nvPicPr>
          <p:cNvPr id="1649" name="Google Shape;1649;p12"/>
          <p:cNvPicPr preferRelativeResize="0"/>
          <p:nvPr/>
        </p:nvPicPr>
        <p:blipFill rotWithShape="1">
          <a:blip r:embed="rId3">
            <a:alphaModFix/>
          </a:blip>
          <a:srcRect/>
          <a:stretch/>
        </p:blipFill>
        <p:spPr>
          <a:xfrm>
            <a:off x="5499262" y="1931047"/>
            <a:ext cx="993554" cy="170102"/>
          </a:xfrm>
          <a:prstGeom prst="rect">
            <a:avLst/>
          </a:prstGeom>
          <a:noFill/>
          <a:ln>
            <a:noFill/>
          </a:ln>
        </p:spPr>
      </p:pic>
      <p:pic>
        <p:nvPicPr>
          <p:cNvPr id="1650" name="Google Shape;1650;p12"/>
          <p:cNvPicPr preferRelativeResize="0"/>
          <p:nvPr/>
        </p:nvPicPr>
        <p:blipFill rotWithShape="1">
          <a:blip r:embed="rId4">
            <a:alphaModFix/>
          </a:blip>
          <a:srcRect/>
          <a:stretch/>
        </p:blipFill>
        <p:spPr>
          <a:xfrm>
            <a:off x="5462141" y="2261550"/>
            <a:ext cx="1067806" cy="268068"/>
          </a:xfrm>
          <a:prstGeom prst="rect">
            <a:avLst/>
          </a:prstGeom>
          <a:noFill/>
          <a:ln>
            <a:noFill/>
          </a:ln>
        </p:spPr>
      </p:pic>
      <p:pic>
        <p:nvPicPr>
          <p:cNvPr id="1651" name="Google Shape;1651;p12"/>
          <p:cNvPicPr preferRelativeResize="0"/>
          <p:nvPr/>
        </p:nvPicPr>
        <p:blipFill rotWithShape="1">
          <a:blip r:embed="rId5">
            <a:alphaModFix/>
          </a:blip>
          <a:srcRect/>
          <a:stretch/>
        </p:blipFill>
        <p:spPr>
          <a:xfrm>
            <a:off x="4232921" y="1861514"/>
            <a:ext cx="1133838" cy="309160"/>
          </a:xfrm>
          <a:prstGeom prst="rect">
            <a:avLst/>
          </a:prstGeom>
          <a:noFill/>
          <a:ln>
            <a:noFill/>
          </a:ln>
        </p:spPr>
      </p:pic>
      <p:sp>
        <p:nvSpPr>
          <p:cNvPr id="1652" name="Google Shape;1652;p12"/>
          <p:cNvSpPr/>
          <p:nvPr/>
        </p:nvSpPr>
        <p:spPr>
          <a:xfrm>
            <a:off x="1423561" y="1722442"/>
            <a:ext cx="1273200" cy="1273200"/>
          </a:xfrm>
          <a:prstGeom prst="ellipse">
            <a:avLst/>
          </a:prstGeom>
          <a:solidFill>
            <a:srgbClr val="FC0100"/>
          </a:solidFill>
          <a:ln w="9525" cap="flat" cmpd="sng">
            <a:solidFill>
              <a:srgbClr val="FC01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Red Hat"/>
              <a:sym typeface="Arial"/>
            </a:endParaRPr>
          </a:p>
        </p:txBody>
      </p:sp>
      <p:pic>
        <p:nvPicPr>
          <p:cNvPr id="1653" name="Google Shape;1653;p12"/>
          <p:cNvPicPr preferRelativeResize="0"/>
          <p:nvPr/>
        </p:nvPicPr>
        <p:blipFill rotWithShape="1">
          <a:blip r:embed="rId6">
            <a:alphaModFix/>
          </a:blip>
          <a:srcRect/>
          <a:stretch/>
        </p:blipFill>
        <p:spPr>
          <a:xfrm>
            <a:off x="1673202" y="1894397"/>
            <a:ext cx="795699" cy="624382"/>
          </a:xfrm>
          <a:prstGeom prst="rect">
            <a:avLst/>
          </a:prstGeom>
          <a:noFill/>
          <a:ln>
            <a:noFill/>
          </a:ln>
        </p:spPr>
      </p:pic>
      <p:sp>
        <p:nvSpPr>
          <p:cNvPr id="1654" name="Google Shape;1654;p12"/>
          <p:cNvSpPr txBox="1"/>
          <p:nvPr/>
        </p:nvSpPr>
        <p:spPr>
          <a:xfrm>
            <a:off x="1454233" y="2466834"/>
            <a:ext cx="1239600" cy="4803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1200"/>
              <a:buFont typeface="Arial"/>
              <a:buNone/>
            </a:pPr>
            <a:r>
              <a:rPr lang="en" sz="1200" b="1">
                <a:solidFill>
                  <a:srgbClr val="FFFFFF"/>
                </a:solidFill>
                <a:latin typeface="Red Hat"/>
                <a:ea typeface="Inter"/>
                <a:cs typeface="Inter"/>
                <a:sym typeface="Inter"/>
              </a:rPr>
              <a:t>Falcon® </a:t>
            </a:r>
            <a:br>
              <a:rPr lang="en" sz="1200" b="1" i="0" u="none" strike="noStrike" cap="none">
                <a:solidFill>
                  <a:srgbClr val="FFFFFF"/>
                </a:solidFill>
                <a:latin typeface="Red Hat"/>
                <a:ea typeface="Inter"/>
                <a:cs typeface="Inter"/>
                <a:sym typeface="Inter"/>
              </a:rPr>
            </a:br>
            <a:r>
              <a:rPr lang="en" sz="1200" b="1" i="0" u="none" strike="noStrike" cap="none">
                <a:solidFill>
                  <a:srgbClr val="FFFFFF"/>
                </a:solidFill>
                <a:latin typeface="Red Hat"/>
                <a:ea typeface="Inter"/>
                <a:cs typeface="Inter"/>
                <a:sym typeface="Inter"/>
              </a:rPr>
              <a:t>Platform</a:t>
            </a:r>
            <a:endParaRPr sz="1200" b="1" i="0" u="none" strike="noStrike" cap="none">
              <a:solidFill>
                <a:srgbClr val="FFFFFF"/>
              </a:solidFill>
              <a:latin typeface="Red Hat"/>
              <a:ea typeface="Inter"/>
              <a:cs typeface="Inter"/>
              <a:sym typeface="Inter"/>
            </a:endParaRPr>
          </a:p>
        </p:txBody>
      </p:sp>
      <p:grpSp>
        <p:nvGrpSpPr>
          <p:cNvPr id="1655" name="Google Shape;1655;p12"/>
          <p:cNvGrpSpPr/>
          <p:nvPr/>
        </p:nvGrpSpPr>
        <p:grpSpPr>
          <a:xfrm>
            <a:off x="4433201" y="2336651"/>
            <a:ext cx="767494" cy="117863"/>
            <a:chOff x="5144234" y="1744977"/>
            <a:chExt cx="2192839" cy="336752"/>
          </a:xfrm>
        </p:grpSpPr>
        <p:pic>
          <p:nvPicPr>
            <p:cNvPr id="1656" name="Google Shape;1656;p12"/>
            <p:cNvPicPr preferRelativeResize="0"/>
            <p:nvPr/>
          </p:nvPicPr>
          <p:blipFill rotWithShape="1">
            <a:blip r:embed="rId7">
              <a:alphaModFix/>
            </a:blip>
            <a:srcRect r="66586"/>
            <a:stretch/>
          </p:blipFill>
          <p:spPr>
            <a:xfrm>
              <a:off x="5144234" y="1767366"/>
              <a:ext cx="732692" cy="314363"/>
            </a:xfrm>
            <a:prstGeom prst="rect">
              <a:avLst/>
            </a:prstGeom>
            <a:noFill/>
            <a:ln>
              <a:noFill/>
            </a:ln>
          </p:spPr>
        </p:pic>
        <p:pic>
          <p:nvPicPr>
            <p:cNvPr id="1657" name="Google Shape;1657;p12"/>
            <p:cNvPicPr preferRelativeResize="0"/>
            <p:nvPr/>
          </p:nvPicPr>
          <p:blipFill rotWithShape="1">
            <a:blip r:embed="rId8">
              <a:alphaModFix/>
            </a:blip>
            <a:srcRect l="32400" b="-7123"/>
            <a:stretch/>
          </p:blipFill>
          <p:spPr>
            <a:xfrm>
              <a:off x="5854700" y="1744977"/>
              <a:ext cx="1482373" cy="336752"/>
            </a:xfrm>
            <a:prstGeom prst="rect">
              <a:avLst/>
            </a:prstGeom>
            <a:noFill/>
            <a:ln>
              <a:noFill/>
            </a:ln>
          </p:spPr>
        </p:pic>
      </p:grpSp>
      <p:pic>
        <p:nvPicPr>
          <p:cNvPr id="1658" name="Google Shape;1658;p12" descr="zscaler-logo-og - Future Com"/>
          <p:cNvPicPr preferRelativeResize="0"/>
          <p:nvPr/>
        </p:nvPicPr>
        <p:blipFill rotWithShape="1">
          <a:blip r:embed="rId9">
            <a:alphaModFix/>
          </a:blip>
          <a:srcRect/>
          <a:stretch/>
        </p:blipFill>
        <p:spPr>
          <a:xfrm>
            <a:off x="6739814" y="1836602"/>
            <a:ext cx="683799" cy="358976"/>
          </a:xfrm>
          <a:prstGeom prst="rect">
            <a:avLst/>
          </a:prstGeom>
          <a:noFill/>
          <a:ln>
            <a:noFill/>
          </a:ln>
        </p:spPr>
      </p:pic>
      <p:pic>
        <p:nvPicPr>
          <p:cNvPr id="1659" name="Google Shape;1659;p12" descr="Menlo Security Cloud Security Platform Now Available in the AWS"/>
          <p:cNvPicPr preferRelativeResize="0"/>
          <p:nvPr/>
        </p:nvPicPr>
        <p:blipFill rotWithShape="1">
          <a:blip r:embed="rId10">
            <a:alphaModFix/>
          </a:blip>
          <a:srcRect/>
          <a:stretch/>
        </p:blipFill>
        <p:spPr>
          <a:xfrm>
            <a:off x="6862194" y="2289188"/>
            <a:ext cx="439078" cy="212784"/>
          </a:xfrm>
          <a:prstGeom prst="rect">
            <a:avLst/>
          </a:prstGeom>
          <a:noFill/>
          <a:ln>
            <a:noFill/>
          </a:ln>
        </p:spPr>
      </p:pic>
      <p:pic>
        <p:nvPicPr>
          <p:cNvPr id="1660" name="Google Shape;1660;p12"/>
          <p:cNvPicPr preferRelativeResize="0"/>
          <p:nvPr/>
        </p:nvPicPr>
        <p:blipFill rotWithShape="1">
          <a:blip r:embed="rId11">
            <a:alphaModFix/>
          </a:blip>
          <a:srcRect/>
          <a:stretch/>
        </p:blipFill>
        <p:spPr>
          <a:xfrm>
            <a:off x="7670628" y="1953455"/>
            <a:ext cx="683803" cy="119310"/>
          </a:xfrm>
          <a:prstGeom prst="rect">
            <a:avLst/>
          </a:prstGeom>
          <a:noFill/>
          <a:ln>
            <a:noFill/>
          </a:ln>
        </p:spPr>
      </p:pic>
      <p:pic>
        <p:nvPicPr>
          <p:cNvPr id="1661" name="Google Shape;1661;p12"/>
          <p:cNvPicPr preferRelativeResize="0"/>
          <p:nvPr/>
        </p:nvPicPr>
        <p:blipFill rotWithShape="1">
          <a:blip r:embed="rId12">
            <a:alphaModFix/>
          </a:blip>
          <a:srcRect/>
          <a:stretch/>
        </p:blipFill>
        <p:spPr>
          <a:xfrm>
            <a:off x="7820571" y="2330706"/>
            <a:ext cx="383915" cy="129763"/>
          </a:xfrm>
          <a:prstGeom prst="rect">
            <a:avLst/>
          </a:prstGeom>
          <a:noFill/>
          <a:ln>
            <a:noFill/>
          </a:ln>
        </p:spPr>
      </p:pic>
      <p:pic>
        <p:nvPicPr>
          <p:cNvPr id="1662" name="Google Shape;1662;p12" descr="ForgeRock Identity and Access Management for Over 14,000 Employees - Arisant"/>
          <p:cNvPicPr preferRelativeResize="0"/>
          <p:nvPr/>
        </p:nvPicPr>
        <p:blipFill rotWithShape="1">
          <a:blip r:embed="rId13">
            <a:alphaModFix/>
          </a:blip>
          <a:srcRect/>
          <a:stretch/>
        </p:blipFill>
        <p:spPr>
          <a:xfrm>
            <a:off x="4571989" y="2634615"/>
            <a:ext cx="579603" cy="285937"/>
          </a:xfrm>
          <a:prstGeom prst="rect">
            <a:avLst/>
          </a:prstGeom>
          <a:noFill/>
          <a:ln>
            <a:noFill/>
          </a:ln>
        </p:spPr>
      </p:pic>
      <p:pic>
        <p:nvPicPr>
          <p:cNvPr id="1663" name="Google Shape;1663;p12"/>
          <p:cNvPicPr preferRelativeResize="0"/>
          <p:nvPr/>
        </p:nvPicPr>
        <p:blipFill rotWithShape="1">
          <a:blip r:embed="rId14">
            <a:alphaModFix/>
          </a:blip>
          <a:srcRect/>
          <a:stretch/>
        </p:blipFill>
        <p:spPr>
          <a:xfrm>
            <a:off x="5717092" y="2690033"/>
            <a:ext cx="557900" cy="175108"/>
          </a:xfrm>
          <a:prstGeom prst="rect">
            <a:avLst/>
          </a:prstGeom>
          <a:noFill/>
          <a:ln>
            <a:noFill/>
          </a:ln>
        </p:spPr>
      </p:pic>
      <p:pic>
        <p:nvPicPr>
          <p:cNvPr id="1664" name="Google Shape;1664;p12"/>
          <p:cNvPicPr preferRelativeResize="0"/>
          <p:nvPr/>
        </p:nvPicPr>
        <p:blipFill rotWithShape="1">
          <a:blip r:embed="rId15">
            <a:alphaModFix/>
          </a:blip>
          <a:srcRect/>
          <a:stretch/>
        </p:blipFill>
        <p:spPr>
          <a:xfrm>
            <a:off x="6785203" y="2721834"/>
            <a:ext cx="593035" cy="111503"/>
          </a:xfrm>
          <a:prstGeom prst="rect">
            <a:avLst/>
          </a:prstGeom>
          <a:noFill/>
          <a:ln>
            <a:noFill/>
          </a:ln>
        </p:spPr>
      </p:pic>
      <p:pic>
        <p:nvPicPr>
          <p:cNvPr id="1665" name="Google Shape;1665;p12" descr="Original Research on Cisco Secure Network Analytics | TechValidate"/>
          <p:cNvPicPr preferRelativeResize="0"/>
          <p:nvPr/>
        </p:nvPicPr>
        <p:blipFill rotWithShape="1">
          <a:blip r:embed="rId16">
            <a:alphaModFix/>
          </a:blip>
          <a:srcRect/>
          <a:stretch/>
        </p:blipFill>
        <p:spPr>
          <a:xfrm>
            <a:off x="7820578" y="2675765"/>
            <a:ext cx="383900" cy="203623"/>
          </a:xfrm>
          <a:prstGeom prst="rect">
            <a:avLst/>
          </a:prstGeom>
          <a:noFill/>
          <a:ln>
            <a:noFill/>
          </a:ln>
        </p:spPr>
      </p:pic>
      <p:pic>
        <p:nvPicPr>
          <p:cNvPr id="1666" name="Google Shape;1666;p12"/>
          <p:cNvPicPr preferRelativeResize="0"/>
          <p:nvPr/>
        </p:nvPicPr>
        <p:blipFill rotWithShape="1">
          <a:blip r:embed="rId17">
            <a:alphaModFix/>
          </a:blip>
          <a:srcRect/>
          <a:stretch/>
        </p:blipFill>
        <p:spPr>
          <a:xfrm>
            <a:off x="4567575" y="3177140"/>
            <a:ext cx="522547" cy="120675"/>
          </a:xfrm>
          <a:prstGeom prst="rect">
            <a:avLst/>
          </a:prstGeom>
          <a:noFill/>
          <a:ln>
            <a:noFill/>
          </a:ln>
        </p:spPr>
      </p:pic>
      <p:pic>
        <p:nvPicPr>
          <p:cNvPr id="1667" name="Google Shape;1667;p12"/>
          <p:cNvPicPr preferRelativeResize="0"/>
          <p:nvPr/>
        </p:nvPicPr>
        <p:blipFill rotWithShape="1">
          <a:blip r:embed="rId18">
            <a:alphaModFix/>
          </a:blip>
          <a:srcRect/>
          <a:stretch/>
        </p:blipFill>
        <p:spPr>
          <a:xfrm>
            <a:off x="5721519" y="3204251"/>
            <a:ext cx="549025" cy="66484"/>
          </a:xfrm>
          <a:prstGeom prst="rect">
            <a:avLst/>
          </a:prstGeom>
          <a:noFill/>
          <a:ln>
            <a:noFill/>
          </a:ln>
        </p:spPr>
      </p:pic>
      <p:pic>
        <p:nvPicPr>
          <p:cNvPr id="1668" name="Google Shape;1668;p12"/>
          <p:cNvPicPr preferRelativeResize="0"/>
          <p:nvPr/>
        </p:nvPicPr>
        <p:blipFill rotWithShape="1">
          <a:blip r:embed="rId19">
            <a:alphaModFix/>
          </a:blip>
          <a:srcRect/>
          <a:stretch/>
        </p:blipFill>
        <p:spPr>
          <a:xfrm>
            <a:off x="6739826" y="3111098"/>
            <a:ext cx="683802" cy="203336"/>
          </a:xfrm>
          <a:prstGeom prst="rect">
            <a:avLst/>
          </a:prstGeom>
          <a:noFill/>
          <a:ln>
            <a:noFill/>
          </a:ln>
        </p:spPr>
      </p:pic>
      <p:pic>
        <p:nvPicPr>
          <p:cNvPr id="1669" name="Google Shape;1669;p12"/>
          <p:cNvPicPr preferRelativeResize="0"/>
          <p:nvPr/>
        </p:nvPicPr>
        <p:blipFill rotWithShape="1">
          <a:blip r:embed="rId20">
            <a:alphaModFix/>
          </a:blip>
          <a:srcRect/>
          <a:stretch/>
        </p:blipFill>
        <p:spPr>
          <a:xfrm>
            <a:off x="7670625" y="3158738"/>
            <a:ext cx="683800" cy="108036"/>
          </a:xfrm>
          <a:prstGeom prst="rect">
            <a:avLst/>
          </a:prstGeom>
          <a:noFill/>
          <a:ln>
            <a:noFill/>
          </a:ln>
        </p:spPr>
      </p:pic>
      <p:pic>
        <p:nvPicPr>
          <p:cNvPr id="1670" name="Google Shape;1670;p12"/>
          <p:cNvPicPr preferRelativeResize="0"/>
          <p:nvPr/>
        </p:nvPicPr>
        <p:blipFill rotWithShape="1">
          <a:blip r:embed="rId21">
            <a:alphaModFix/>
          </a:blip>
          <a:srcRect/>
          <a:stretch/>
        </p:blipFill>
        <p:spPr>
          <a:xfrm>
            <a:off x="4416085" y="3570898"/>
            <a:ext cx="767500" cy="85961"/>
          </a:xfrm>
          <a:prstGeom prst="rect">
            <a:avLst/>
          </a:prstGeom>
          <a:noFill/>
          <a:ln>
            <a:noFill/>
          </a:ln>
        </p:spPr>
      </p:pic>
      <p:pic>
        <p:nvPicPr>
          <p:cNvPr id="1671" name="Google Shape;1671;p12"/>
          <p:cNvPicPr preferRelativeResize="0"/>
          <p:nvPr/>
        </p:nvPicPr>
        <p:blipFill rotWithShape="1">
          <a:blip r:embed="rId22">
            <a:alphaModFix/>
          </a:blip>
          <a:srcRect/>
          <a:stretch/>
        </p:blipFill>
        <p:spPr>
          <a:xfrm>
            <a:off x="5514758" y="3477529"/>
            <a:ext cx="929617" cy="212775"/>
          </a:xfrm>
          <a:prstGeom prst="rect">
            <a:avLst/>
          </a:prstGeom>
          <a:noFill/>
          <a:ln>
            <a:noFill/>
          </a:ln>
        </p:spPr>
      </p:pic>
      <p:pic>
        <p:nvPicPr>
          <p:cNvPr id="1672" name="Google Shape;1672;p12"/>
          <p:cNvPicPr preferRelativeResize="0"/>
          <p:nvPr/>
        </p:nvPicPr>
        <p:blipFill rotWithShape="1">
          <a:blip r:embed="rId23">
            <a:alphaModFix/>
          </a:blip>
          <a:srcRect/>
          <a:stretch/>
        </p:blipFill>
        <p:spPr>
          <a:xfrm>
            <a:off x="7638600" y="3482406"/>
            <a:ext cx="747863" cy="285924"/>
          </a:xfrm>
          <a:prstGeom prst="rect">
            <a:avLst/>
          </a:prstGeom>
          <a:noFill/>
          <a:ln>
            <a:noFill/>
          </a:ln>
        </p:spPr>
      </p:pic>
      <p:pic>
        <p:nvPicPr>
          <p:cNvPr id="1673" name="Google Shape;1673;p12"/>
          <p:cNvPicPr preferRelativeResize="0"/>
          <p:nvPr/>
        </p:nvPicPr>
        <p:blipFill rotWithShape="1">
          <a:blip r:embed="rId24">
            <a:alphaModFix/>
          </a:blip>
          <a:srcRect/>
          <a:stretch/>
        </p:blipFill>
        <p:spPr>
          <a:xfrm>
            <a:off x="6802786" y="3494173"/>
            <a:ext cx="557900" cy="217718"/>
          </a:xfrm>
          <a:prstGeom prst="rect">
            <a:avLst/>
          </a:prstGeom>
          <a:noFill/>
          <a:ln>
            <a:noFill/>
          </a:ln>
        </p:spPr>
      </p:pic>
      <p:pic>
        <p:nvPicPr>
          <p:cNvPr id="1674" name="Google Shape;1674;p12"/>
          <p:cNvPicPr preferRelativeResize="0"/>
          <p:nvPr/>
        </p:nvPicPr>
        <p:blipFill rotWithShape="1">
          <a:blip r:embed="rId25">
            <a:alphaModFix/>
          </a:blip>
          <a:srcRect/>
          <a:stretch/>
        </p:blipFill>
        <p:spPr>
          <a:xfrm>
            <a:off x="4475050" y="3929923"/>
            <a:ext cx="683800" cy="278993"/>
          </a:xfrm>
          <a:prstGeom prst="rect">
            <a:avLst/>
          </a:prstGeom>
          <a:noFill/>
          <a:ln>
            <a:noFill/>
          </a:ln>
        </p:spPr>
      </p:pic>
      <p:sp>
        <p:nvSpPr>
          <p:cNvPr id="1675" name="Google Shape;1675;p12"/>
          <p:cNvSpPr txBox="1">
            <a:spLocks noGrp="1"/>
          </p:cNvSpPr>
          <p:nvPr>
            <p:ph type="title"/>
          </p:nvPr>
        </p:nvSpPr>
        <p:spPr>
          <a:xfrm>
            <a:off x="269100" y="235675"/>
            <a:ext cx="8605800" cy="743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dk2"/>
              </a:buClr>
              <a:buSzPts val="1100"/>
              <a:buFont typeface="Arial"/>
              <a:buNone/>
            </a:pPr>
            <a:r>
              <a:rPr lang="en" sz="2400" b="1" dirty="0">
                <a:solidFill>
                  <a:srgbClr val="FC0301"/>
                </a:solidFill>
                <a:latin typeface="Red Hat"/>
              </a:rPr>
              <a:t>All Falcon® Insight XDR customers:</a:t>
            </a:r>
            <a:endParaRPr sz="2400" b="1" dirty="0">
              <a:solidFill>
                <a:srgbClr val="FC0301"/>
              </a:solidFill>
              <a:latin typeface="Red Hat"/>
            </a:endParaRPr>
          </a:p>
          <a:p>
            <a:pPr marL="0" lvl="0" indent="0" algn="ctr" rtl="0">
              <a:lnSpc>
                <a:spcPct val="90000"/>
              </a:lnSpc>
              <a:spcBef>
                <a:spcPts val="0"/>
              </a:spcBef>
              <a:spcAft>
                <a:spcPts val="0"/>
              </a:spcAft>
              <a:buClr>
                <a:schemeClr val="dk2"/>
              </a:buClr>
              <a:buSzPts val="1100"/>
              <a:buFont typeface="Arial"/>
              <a:buNone/>
            </a:pPr>
            <a:r>
              <a:rPr lang="en-US" sz="2300" b="1" dirty="0">
                <a:solidFill>
                  <a:schemeClr val="dk1"/>
                </a:solidFill>
                <a:latin typeface="Red Hat"/>
              </a:rPr>
              <a:t>Thu </a:t>
            </a:r>
            <a:r>
              <a:rPr lang="en-US" sz="2300" b="1" dirty="0" err="1">
                <a:solidFill>
                  <a:schemeClr val="dk1"/>
                </a:solidFill>
                <a:latin typeface="Red Hat"/>
              </a:rPr>
              <a:t>thập</a:t>
            </a:r>
            <a:r>
              <a:rPr lang="en-US" sz="2300" b="1" dirty="0">
                <a:solidFill>
                  <a:schemeClr val="dk1"/>
                </a:solidFill>
                <a:latin typeface="Red Hat"/>
              </a:rPr>
              <a:t> 10GB </a:t>
            </a:r>
            <a:r>
              <a:rPr lang="en-US" sz="2300" b="1" dirty="0" err="1">
                <a:solidFill>
                  <a:schemeClr val="dk1"/>
                </a:solidFill>
                <a:latin typeface="Red Hat"/>
              </a:rPr>
              <a:t>dữ</a:t>
            </a:r>
            <a:r>
              <a:rPr lang="en-US" sz="2300" b="1" dirty="0">
                <a:solidFill>
                  <a:schemeClr val="dk1"/>
                </a:solidFill>
                <a:latin typeface="Red Hat"/>
              </a:rPr>
              <a:t> </a:t>
            </a:r>
            <a:r>
              <a:rPr lang="en-US" sz="2300" b="1" dirty="0" err="1">
                <a:solidFill>
                  <a:schemeClr val="dk1"/>
                </a:solidFill>
                <a:latin typeface="Red Hat"/>
              </a:rPr>
              <a:t>liệu</a:t>
            </a:r>
            <a:r>
              <a:rPr lang="en-US" sz="2300" b="1" dirty="0">
                <a:solidFill>
                  <a:schemeClr val="dk1"/>
                </a:solidFill>
                <a:latin typeface="Red Hat"/>
              </a:rPr>
              <a:t> </a:t>
            </a:r>
            <a:r>
              <a:rPr lang="en-US" sz="2300" b="1" dirty="0" err="1">
                <a:solidFill>
                  <a:schemeClr val="dk1"/>
                </a:solidFill>
                <a:latin typeface="Red Hat"/>
              </a:rPr>
              <a:t>bên</a:t>
            </a:r>
            <a:r>
              <a:rPr lang="en-US" sz="2300" b="1" dirty="0">
                <a:solidFill>
                  <a:schemeClr val="dk1"/>
                </a:solidFill>
                <a:latin typeface="Red Hat"/>
              </a:rPr>
              <a:t> </a:t>
            </a:r>
            <a:r>
              <a:rPr lang="en-US" sz="2300" b="1" dirty="0" err="1">
                <a:solidFill>
                  <a:schemeClr val="dk1"/>
                </a:solidFill>
                <a:latin typeface="Red Hat"/>
              </a:rPr>
              <a:t>thứ</a:t>
            </a:r>
            <a:r>
              <a:rPr lang="en-US" sz="2300" b="1" dirty="0">
                <a:solidFill>
                  <a:schemeClr val="dk1"/>
                </a:solidFill>
                <a:latin typeface="Red Hat"/>
              </a:rPr>
              <a:t> </a:t>
            </a:r>
            <a:r>
              <a:rPr lang="en-US" sz="2300" b="1" dirty="0" err="1">
                <a:solidFill>
                  <a:schemeClr val="dk1"/>
                </a:solidFill>
                <a:latin typeface="Red Hat"/>
              </a:rPr>
              <a:t>ba</a:t>
            </a:r>
            <a:r>
              <a:rPr lang="en-US" sz="2300" b="1" dirty="0">
                <a:solidFill>
                  <a:schemeClr val="dk1"/>
                </a:solidFill>
                <a:latin typeface="Red Hat"/>
              </a:rPr>
              <a:t> </a:t>
            </a:r>
            <a:r>
              <a:rPr lang="en-US" sz="2300" b="1" dirty="0" err="1">
                <a:solidFill>
                  <a:schemeClr val="dk1"/>
                </a:solidFill>
                <a:latin typeface="Red Hat"/>
              </a:rPr>
              <a:t>miễn</a:t>
            </a:r>
            <a:r>
              <a:rPr lang="en-US" sz="2300" b="1" dirty="0">
                <a:solidFill>
                  <a:schemeClr val="dk1"/>
                </a:solidFill>
                <a:latin typeface="Red Hat"/>
              </a:rPr>
              <a:t> </a:t>
            </a:r>
            <a:r>
              <a:rPr lang="en-US" sz="2300" b="1" dirty="0" err="1">
                <a:solidFill>
                  <a:schemeClr val="dk1"/>
                </a:solidFill>
                <a:latin typeface="Red Hat"/>
              </a:rPr>
              <a:t>phí</a:t>
            </a:r>
            <a:r>
              <a:rPr lang="en-US" sz="2300" b="1" dirty="0">
                <a:solidFill>
                  <a:schemeClr val="dk1"/>
                </a:solidFill>
                <a:latin typeface="Red Hat"/>
              </a:rPr>
              <a:t> </a:t>
            </a:r>
            <a:r>
              <a:rPr lang="en-US" sz="2300" b="1" dirty="0" err="1">
                <a:solidFill>
                  <a:schemeClr val="dk1"/>
                </a:solidFill>
                <a:latin typeface="Red Hat"/>
              </a:rPr>
              <a:t>mỗi</a:t>
            </a:r>
            <a:r>
              <a:rPr lang="en-US" sz="2300" b="1" dirty="0">
                <a:solidFill>
                  <a:schemeClr val="dk1"/>
                </a:solidFill>
                <a:latin typeface="Red Hat"/>
              </a:rPr>
              <a:t> </a:t>
            </a:r>
            <a:r>
              <a:rPr lang="en-US" sz="2300" b="1" dirty="0" err="1">
                <a:solidFill>
                  <a:schemeClr val="dk1"/>
                </a:solidFill>
                <a:latin typeface="Red Hat"/>
              </a:rPr>
              <a:t>ngày</a:t>
            </a:r>
            <a:endParaRPr lang="en-US" sz="2300" b="1" dirty="0">
              <a:solidFill>
                <a:schemeClr val="dk1"/>
              </a:solidFill>
              <a:latin typeface="Red Hat"/>
            </a:endParaRPr>
          </a:p>
        </p:txBody>
      </p:sp>
      <p:pic>
        <p:nvPicPr>
          <p:cNvPr id="1676" name="Google Shape;1676;p12"/>
          <p:cNvPicPr preferRelativeResize="0"/>
          <p:nvPr/>
        </p:nvPicPr>
        <p:blipFill rotWithShape="1">
          <a:blip r:embed="rId26">
            <a:alphaModFix/>
          </a:blip>
          <a:srcRect/>
          <a:stretch/>
        </p:blipFill>
        <p:spPr>
          <a:xfrm>
            <a:off x="5629690" y="3945339"/>
            <a:ext cx="732732" cy="293093"/>
          </a:xfrm>
          <a:prstGeom prst="rect">
            <a:avLst/>
          </a:prstGeom>
          <a:noFill/>
          <a:ln>
            <a:noFill/>
          </a:ln>
        </p:spPr>
      </p:pic>
      <p:pic>
        <p:nvPicPr>
          <p:cNvPr id="1677" name="Google Shape;1677;p12"/>
          <p:cNvPicPr preferRelativeResize="0"/>
          <p:nvPr/>
        </p:nvPicPr>
        <p:blipFill rotWithShape="1">
          <a:blip r:embed="rId27">
            <a:alphaModFix/>
          </a:blip>
          <a:srcRect/>
          <a:stretch/>
        </p:blipFill>
        <p:spPr>
          <a:xfrm>
            <a:off x="6820450" y="4005426"/>
            <a:ext cx="522550" cy="172927"/>
          </a:xfrm>
          <a:prstGeom prst="rect">
            <a:avLst/>
          </a:prstGeom>
          <a:noFill/>
          <a:ln>
            <a:noFill/>
          </a:ln>
        </p:spPr>
      </p:pic>
      <p:sp>
        <p:nvSpPr>
          <p:cNvPr id="1678" name="Google Shape;1678;p12"/>
          <p:cNvSpPr txBox="1"/>
          <p:nvPr/>
        </p:nvSpPr>
        <p:spPr>
          <a:xfrm>
            <a:off x="7478677" y="3954075"/>
            <a:ext cx="1067700" cy="251567"/>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200"/>
              <a:buFont typeface="Arial"/>
              <a:buNone/>
            </a:pPr>
            <a:r>
              <a:rPr lang="en" sz="900" b="0" i="0" u="none" strike="noStrike" cap="none">
                <a:solidFill>
                  <a:srgbClr val="FFFFFF"/>
                </a:solidFill>
                <a:latin typeface="Red Hat"/>
                <a:ea typeface="Inter"/>
                <a:cs typeface="Inter"/>
                <a:sym typeface="Inter"/>
              </a:rPr>
              <a:t>…and more!</a:t>
            </a:r>
            <a:endParaRPr sz="900" b="0" i="0" u="none" strike="noStrike" cap="none">
              <a:solidFill>
                <a:srgbClr val="FFFFFF"/>
              </a:solidFill>
              <a:latin typeface="Red Hat"/>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16"/>
          <p:cNvSpPr txBox="1">
            <a:spLocks noGrp="1"/>
          </p:cNvSpPr>
          <p:nvPr>
            <p:ph type="title" idx="4294967295"/>
          </p:nvPr>
        </p:nvSpPr>
        <p:spPr>
          <a:xfrm>
            <a:off x="5125" y="366075"/>
            <a:ext cx="9144000" cy="6741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dk2"/>
              </a:buClr>
              <a:buSzPts val="1100"/>
              <a:buFont typeface="Arial"/>
              <a:buNone/>
            </a:pPr>
            <a:r>
              <a:rPr lang="en-US" sz="2400" b="1" err="1">
                <a:solidFill>
                  <a:schemeClr val="dk1"/>
                </a:solidFill>
                <a:latin typeface="Red Hat"/>
              </a:rPr>
              <a:t>Phản</a:t>
            </a:r>
            <a:r>
              <a:rPr lang="en-US" sz="2400" b="1">
                <a:solidFill>
                  <a:schemeClr val="dk1"/>
                </a:solidFill>
                <a:latin typeface="Red Hat"/>
              </a:rPr>
              <a:t> ứng </a:t>
            </a:r>
            <a:r>
              <a:rPr lang="en-US" sz="2400" b="1" dirty="0" err="1">
                <a:solidFill>
                  <a:schemeClr val="dk1"/>
                </a:solidFill>
                <a:latin typeface="Red Hat"/>
              </a:rPr>
              <a:t>tự</a:t>
            </a:r>
            <a:r>
              <a:rPr lang="en-US" sz="2400" b="1" dirty="0">
                <a:solidFill>
                  <a:schemeClr val="dk1"/>
                </a:solidFill>
                <a:latin typeface="Red Hat"/>
              </a:rPr>
              <a:t> </a:t>
            </a:r>
            <a:r>
              <a:rPr lang="en-US" sz="2400" b="1" dirty="0" err="1">
                <a:solidFill>
                  <a:schemeClr val="dk1"/>
                </a:solidFill>
                <a:latin typeface="Red Hat"/>
              </a:rPr>
              <a:t>động</a:t>
            </a:r>
            <a:r>
              <a:rPr lang="en-US" sz="2400" b="1" dirty="0">
                <a:solidFill>
                  <a:schemeClr val="dk1"/>
                </a:solidFill>
                <a:latin typeface="Red Hat"/>
              </a:rPr>
              <a:t> </a:t>
            </a:r>
            <a:r>
              <a:rPr lang="en-US" sz="2400" b="1" dirty="0" err="1">
                <a:solidFill>
                  <a:schemeClr val="dk1"/>
                </a:solidFill>
                <a:latin typeface="Red Hat"/>
              </a:rPr>
              <a:t>nhanh</a:t>
            </a:r>
            <a:r>
              <a:rPr lang="en-US" sz="2400" b="1" dirty="0">
                <a:solidFill>
                  <a:schemeClr val="dk1"/>
                </a:solidFill>
                <a:latin typeface="Red Hat"/>
              </a:rPr>
              <a:t> </a:t>
            </a:r>
            <a:r>
              <a:rPr lang="en-US" sz="2400" b="1" dirty="0" err="1">
                <a:solidFill>
                  <a:schemeClr val="dk1"/>
                </a:solidFill>
                <a:latin typeface="Red Hat"/>
              </a:rPr>
              <a:t>chóng</a:t>
            </a:r>
            <a:endParaRPr sz="2400" b="1" dirty="0">
              <a:solidFill>
                <a:schemeClr val="dk1"/>
              </a:solidFill>
              <a:latin typeface="Red Hat"/>
            </a:endParaRPr>
          </a:p>
          <a:p>
            <a:pPr marL="0" lvl="0" indent="0" algn="ctr" rtl="0">
              <a:lnSpc>
                <a:spcPct val="90000"/>
              </a:lnSpc>
              <a:spcBef>
                <a:spcPts val="0"/>
              </a:spcBef>
              <a:spcAft>
                <a:spcPts val="0"/>
              </a:spcAft>
              <a:buClr>
                <a:schemeClr val="dk2"/>
              </a:buClr>
              <a:buSzPts val="1100"/>
              <a:buFont typeface="Arial"/>
              <a:buNone/>
            </a:pPr>
            <a:r>
              <a:rPr lang="en-US" sz="1800" dirty="0" err="1">
                <a:solidFill>
                  <a:srgbClr val="FC0001"/>
                </a:solidFill>
                <a:latin typeface="Red Hat"/>
              </a:rPr>
              <a:t>Độ</a:t>
            </a:r>
            <a:r>
              <a:rPr lang="en-US" sz="1800" dirty="0">
                <a:solidFill>
                  <a:srgbClr val="FC0001"/>
                </a:solidFill>
                <a:latin typeface="Red Hat"/>
              </a:rPr>
              <a:t> </a:t>
            </a:r>
            <a:r>
              <a:rPr lang="en-US" sz="1800" dirty="0" err="1">
                <a:solidFill>
                  <a:srgbClr val="FC0001"/>
                </a:solidFill>
                <a:latin typeface="Red Hat"/>
              </a:rPr>
              <a:t>chính</a:t>
            </a:r>
            <a:r>
              <a:rPr lang="en-US" sz="1800" dirty="0">
                <a:solidFill>
                  <a:srgbClr val="FC0001"/>
                </a:solidFill>
                <a:latin typeface="Red Hat"/>
              </a:rPr>
              <a:t> </a:t>
            </a:r>
            <a:r>
              <a:rPr lang="en-US" sz="1800" dirty="0" err="1">
                <a:solidFill>
                  <a:srgbClr val="FC0001"/>
                </a:solidFill>
                <a:latin typeface="Red Hat"/>
              </a:rPr>
              <a:t>xác</a:t>
            </a:r>
            <a:r>
              <a:rPr lang="en-US" sz="1800" dirty="0">
                <a:solidFill>
                  <a:srgbClr val="FC0001"/>
                </a:solidFill>
                <a:latin typeface="Red Hat"/>
              </a:rPr>
              <a:t> </a:t>
            </a:r>
            <a:r>
              <a:rPr lang="en-US" sz="1800" dirty="0" err="1">
                <a:solidFill>
                  <a:srgbClr val="FC0001"/>
                </a:solidFill>
                <a:latin typeface="Red Hat"/>
              </a:rPr>
              <a:t>cao</a:t>
            </a:r>
            <a:endParaRPr lang="en-US" sz="1800" dirty="0">
              <a:solidFill>
                <a:srgbClr val="FC0001"/>
              </a:solidFill>
              <a:latin typeface="Red Hat"/>
            </a:endParaRPr>
          </a:p>
        </p:txBody>
      </p:sp>
      <p:sp>
        <p:nvSpPr>
          <p:cNvPr id="1810" name="Google Shape;1810;p16"/>
          <p:cNvSpPr/>
          <p:nvPr/>
        </p:nvSpPr>
        <p:spPr>
          <a:xfrm>
            <a:off x="851250" y="1321950"/>
            <a:ext cx="2284500" cy="3122100"/>
          </a:xfrm>
          <a:prstGeom prst="roundRect">
            <a:avLst>
              <a:gd name="adj" fmla="val 2515"/>
            </a:avLst>
          </a:prstGeom>
          <a:gradFill>
            <a:gsLst>
              <a:gs pos="0">
                <a:srgbClr val="2B2C2C"/>
              </a:gs>
              <a:gs pos="66000">
                <a:srgbClr val="1C1D1D">
                  <a:alpha val="91764"/>
                </a:srgbClr>
              </a:gs>
              <a:gs pos="100000">
                <a:srgbClr val="3A3B3B">
                  <a:alpha val="0"/>
                </a:srgbClr>
              </a:gs>
            </a:gsLst>
            <a:lin ang="5400012" scaled="0"/>
          </a:gradFill>
          <a:ln>
            <a:noFill/>
          </a:ln>
        </p:spPr>
        <p:txBody>
          <a:bodyPr spcFirstLastPara="1" wrap="square" lIns="91425" tIns="45725" rIns="91425" bIns="45725" anchor="t" anchorCtr="0">
            <a:noAutofit/>
          </a:bodyPr>
          <a:lstStyle/>
          <a:p>
            <a:pPr marL="0" marR="0" lvl="0" indent="285750" algn="l"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Red Hat"/>
              <a:ea typeface="Inter"/>
              <a:cs typeface="Inter"/>
              <a:sym typeface="Inter"/>
            </a:endParaRPr>
          </a:p>
          <a:p>
            <a:pPr marL="0" marR="0" lvl="0" indent="0" algn="l" rtl="0">
              <a:lnSpc>
                <a:spcPct val="100000"/>
              </a:lnSpc>
              <a:spcBef>
                <a:spcPts val="900"/>
              </a:spcBef>
              <a:spcAft>
                <a:spcPts val="0"/>
              </a:spcAft>
              <a:buClr>
                <a:srgbClr val="000000"/>
              </a:buClr>
              <a:buSzPts val="900"/>
              <a:buFont typeface="Arial"/>
              <a:buNone/>
            </a:pPr>
            <a:endParaRPr sz="900" b="0" i="0" u="none" strike="noStrike" cap="none">
              <a:solidFill>
                <a:srgbClr val="FFFFFF"/>
              </a:solidFill>
              <a:latin typeface="Red Hat"/>
              <a:ea typeface="Inter"/>
              <a:cs typeface="Inter"/>
              <a:sym typeface="Inter"/>
            </a:endParaRPr>
          </a:p>
        </p:txBody>
      </p:sp>
      <p:sp>
        <p:nvSpPr>
          <p:cNvPr id="1811" name="Google Shape;1811;p16"/>
          <p:cNvSpPr txBox="1"/>
          <p:nvPr/>
        </p:nvSpPr>
        <p:spPr>
          <a:xfrm>
            <a:off x="1114775" y="2653375"/>
            <a:ext cx="1742100" cy="160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600"/>
              <a:buFont typeface="Noto Sans Symbols"/>
              <a:buNone/>
            </a:pPr>
            <a:r>
              <a:rPr lang="en-US" sz="1000" b="0" i="0" u="none" strike="noStrike" cap="none" dirty="0" err="1">
                <a:solidFill>
                  <a:srgbClr val="FFFFFF"/>
                </a:solidFill>
                <a:latin typeface="Red Hat"/>
                <a:ea typeface="Inter"/>
                <a:cs typeface="Inter"/>
                <a:sym typeface="Inter"/>
              </a:rPr>
              <a:t>Kích</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hoạt</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các</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hành</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động</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phản</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hồi</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trực</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tiếp</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từ</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một</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bảng</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điều</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khiển</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duy</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nhất</a:t>
            </a:r>
            <a:endParaRPr sz="1000" b="0" i="0" u="none" strike="noStrike" cap="none" dirty="0">
              <a:solidFill>
                <a:srgbClr val="FFFFFF"/>
              </a:solidFill>
              <a:latin typeface="Red Hat"/>
              <a:ea typeface="Inter"/>
              <a:cs typeface="Inter"/>
              <a:sym typeface="Inter"/>
            </a:endParaRPr>
          </a:p>
          <a:p>
            <a:pPr marL="0" marR="0" lvl="0" indent="0" algn="l" rtl="0">
              <a:lnSpc>
                <a:spcPct val="100000"/>
              </a:lnSpc>
              <a:spcBef>
                <a:spcPts val="0"/>
              </a:spcBef>
              <a:spcAft>
                <a:spcPts val="0"/>
              </a:spcAft>
              <a:buClr>
                <a:srgbClr val="FFFFFF"/>
              </a:buClr>
              <a:buSzPts val="1600"/>
              <a:buFont typeface="Noto Sans Symbols"/>
              <a:buNone/>
            </a:pPr>
            <a:endParaRPr sz="1000" b="0" i="0" u="none" strike="noStrike" cap="none" dirty="0">
              <a:solidFill>
                <a:srgbClr val="FFFFFF"/>
              </a:solidFill>
              <a:latin typeface="Red Hat"/>
              <a:ea typeface="Inter"/>
              <a:cs typeface="Inter"/>
              <a:sym typeface="Inter"/>
            </a:endParaRPr>
          </a:p>
          <a:p>
            <a:pPr marL="457200" marR="0" lvl="0" indent="-292100" algn="l" rtl="0">
              <a:lnSpc>
                <a:spcPct val="10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Isolate hosts</a:t>
            </a:r>
            <a:endParaRPr sz="1000" b="0" i="0" u="none" strike="noStrike" cap="none" dirty="0">
              <a:solidFill>
                <a:srgbClr val="FFFFFF"/>
              </a:solidFill>
              <a:latin typeface="Red Hat"/>
              <a:ea typeface="Inter"/>
              <a:cs typeface="Inter"/>
              <a:sym typeface="Inter"/>
            </a:endParaRPr>
          </a:p>
          <a:p>
            <a:pPr marL="457200" marR="0" lvl="0" indent="-292100" algn="l" rtl="0">
              <a:lnSpc>
                <a:spcPct val="10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Restrict users</a:t>
            </a:r>
            <a:endParaRPr sz="1000" b="0" i="0" u="none" strike="noStrike" cap="none" dirty="0">
              <a:solidFill>
                <a:srgbClr val="FFFFFF"/>
              </a:solidFill>
              <a:latin typeface="Red Hat"/>
              <a:ea typeface="Inter"/>
              <a:cs typeface="Inter"/>
              <a:sym typeface="Inter"/>
            </a:endParaRPr>
          </a:p>
          <a:p>
            <a:pPr marL="457200" marR="0" lvl="0" indent="-292100" algn="l" rtl="0">
              <a:lnSpc>
                <a:spcPct val="10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Force user MFA</a:t>
            </a:r>
            <a:endParaRPr sz="1000" b="0" i="0" u="none" strike="noStrike" cap="none" dirty="0">
              <a:solidFill>
                <a:srgbClr val="FFFFFF"/>
              </a:solidFill>
              <a:latin typeface="Red Hat"/>
              <a:ea typeface="Inter"/>
              <a:cs typeface="Inter"/>
              <a:sym typeface="Inter"/>
            </a:endParaRPr>
          </a:p>
          <a:p>
            <a:pPr marL="0" marR="0" lvl="0" indent="0" algn="l" rtl="0">
              <a:lnSpc>
                <a:spcPct val="100000"/>
              </a:lnSpc>
              <a:spcBef>
                <a:spcPts val="0"/>
              </a:spcBef>
              <a:spcAft>
                <a:spcPts val="0"/>
              </a:spcAft>
              <a:buClr>
                <a:srgbClr val="FFFFFF"/>
              </a:buClr>
              <a:buSzPts val="1600"/>
              <a:buFont typeface="Noto Sans Symbols"/>
              <a:buNone/>
            </a:pPr>
            <a:r>
              <a:rPr lang="en" sz="1000" b="0" i="0" u="none" strike="noStrike" cap="none" dirty="0">
                <a:solidFill>
                  <a:srgbClr val="FFFFFF"/>
                </a:solidFill>
                <a:latin typeface="Red Hat"/>
                <a:ea typeface="Inter"/>
                <a:cs typeface="Inter"/>
                <a:sym typeface="Inter"/>
              </a:rPr>
              <a:t> </a:t>
            </a:r>
            <a:endParaRPr sz="400" b="0" i="0" u="none" strike="noStrike" cap="none" dirty="0">
              <a:solidFill>
                <a:srgbClr val="FFFFFF"/>
              </a:solidFill>
              <a:latin typeface="Red Hat"/>
              <a:ea typeface="Inter"/>
              <a:cs typeface="Inter"/>
              <a:sym typeface="Inter"/>
            </a:endParaRPr>
          </a:p>
        </p:txBody>
      </p:sp>
      <p:sp>
        <p:nvSpPr>
          <p:cNvPr id="1812" name="Google Shape;1812;p16"/>
          <p:cNvSpPr txBox="1"/>
          <p:nvPr/>
        </p:nvSpPr>
        <p:spPr>
          <a:xfrm>
            <a:off x="1011150" y="1642769"/>
            <a:ext cx="1964700" cy="58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03030"/>
              </a:buClr>
              <a:buSzPts val="1200"/>
              <a:buFont typeface="Arial"/>
              <a:buNone/>
            </a:pPr>
            <a:r>
              <a:rPr lang="en" sz="1600" b="0" i="0" u="none" strike="noStrike" cap="none" dirty="0">
                <a:solidFill>
                  <a:srgbClr val="FC0000"/>
                </a:solidFill>
                <a:latin typeface="Red Hat"/>
                <a:ea typeface="Inter"/>
                <a:cs typeface="Inter"/>
                <a:sym typeface="Inter"/>
              </a:rPr>
              <a:t>Tích hợp Phản Ứng và phản hồi</a:t>
            </a:r>
            <a:endParaRPr sz="1600" b="0" i="0" u="none" strike="noStrike" cap="none" dirty="0">
              <a:solidFill>
                <a:srgbClr val="FFFFFF"/>
              </a:solidFill>
              <a:latin typeface="Red Hat"/>
              <a:ea typeface="Inter"/>
              <a:cs typeface="Inter"/>
              <a:sym typeface="Inter"/>
            </a:endParaRPr>
          </a:p>
        </p:txBody>
      </p:sp>
      <p:cxnSp>
        <p:nvCxnSpPr>
          <p:cNvPr id="1813" name="Google Shape;1813;p16"/>
          <p:cNvCxnSpPr/>
          <p:nvPr/>
        </p:nvCxnSpPr>
        <p:spPr>
          <a:xfrm>
            <a:off x="1212308" y="2387590"/>
            <a:ext cx="1594800" cy="0"/>
          </a:xfrm>
          <a:prstGeom prst="straightConnector1">
            <a:avLst/>
          </a:prstGeom>
          <a:noFill/>
          <a:ln w="9525" cap="flat" cmpd="sng">
            <a:solidFill>
              <a:srgbClr val="A5A5A5"/>
            </a:solidFill>
            <a:prstDash val="solid"/>
            <a:round/>
            <a:headEnd type="none" w="sm" len="sm"/>
            <a:tailEnd type="none" w="sm" len="sm"/>
          </a:ln>
        </p:spPr>
      </p:cxnSp>
      <p:sp>
        <p:nvSpPr>
          <p:cNvPr id="1814" name="Google Shape;1814;p16"/>
          <p:cNvSpPr/>
          <p:nvPr/>
        </p:nvSpPr>
        <p:spPr>
          <a:xfrm>
            <a:off x="3487200" y="1321950"/>
            <a:ext cx="2284500" cy="3122100"/>
          </a:xfrm>
          <a:prstGeom prst="roundRect">
            <a:avLst>
              <a:gd name="adj" fmla="val 2515"/>
            </a:avLst>
          </a:prstGeom>
          <a:gradFill>
            <a:gsLst>
              <a:gs pos="0">
                <a:srgbClr val="2B2C2C"/>
              </a:gs>
              <a:gs pos="66000">
                <a:srgbClr val="1C1D1D">
                  <a:alpha val="91764"/>
                </a:srgbClr>
              </a:gs>
              <a:gs pos="100000">
                <a:srgbClr val="3A3B3B">
                  <a:alpha val="0"/>
                </a:srgbClr>
              </a:gs>
            </a:gsLst>
            <a:lin ang="5400012" scaled="0"/>
          </a:gradFill>
          <a:ln>
            <a:noFill/>
          </a:ln>
        </p:spPr>
        <p:txBody>
          <a:bodyPr spcFirstLastPara="1" wrap="square" lIns="91425" tIns="45725" rIns="91425" bIns="45725" anchor="t" anchorCtr="0">
            <a:noAutofit/>
          </a:bodyPr>
          <a:lstStyle/>
          <a:p>
            <a:pPr marL="0" marR="0" lvl="0" indent="285750" algn="l" rtl="0">
              <a:lnSpc>
                <a:spcPct val="100000"/>
              </a:lnSpc>
              <a:spcBef>
                <a:spcPts val="0"/>
              </a:spcBef>
              <a:spcAft>
                <a:spcPts val="0"/>
              </a:spcAft>
              <a:buClr>
                <a:srgbClr val="000000"/>
              </a:buClr>
              <a:buSzPts val="900"/>
              <a:buFont typeface="Arial"/>
              <a:buNone/>
            </a:pPr>
            <a:endParaRPr sz="1000" b="1" i="0" u="none" strike="noStrike" cap="none">
              <a:solidFill>
                <a:srgbClr val="FFFFFF"/>
              </a:solidFill>
              <a:latin typeface="Red Hat"/>
              <a:ea typeface="Inter"/>
              <a:cs typeface="Inter"/>
              <a:sym typeface="Inter"/>
            </a:endParaRPr>
          </a:p>
          <a:p>
            <a:pPr marL="0" marR="0" lvl="0" indent="0" algn="l" rtl="0">
              <a:lnSpc>
                <a:spcPct val="100000"/>
              </a:lnSpc>
              <a:spcBef>
                <a:spcPts val="900"/>
              </a:spcBef>
              <a:spcAft>
                <a:spcPts val="0"/>
              </a:spcAft>
              <a:buClr>
                <a:srgbClr val="000000"/>
              </a:buClr>
              <a:buSzPts val="900"/>
              <a:buFont typeface="Arial"/>
              <a:buNone/>
            </a:pPr>
            <a:endParaRPr sz="1000" b="1" i="0" u="none" strike="noStrike" cap="none">
              <a:solidFill>
                <a:srgbClr val="FFFFFF"/>
              </a:solidFill>
              <a:latin typeface="Red Hat"/>
              <a:ea typeface="Inter"/>
              <a:cs typeface="Inter"/>
              <a:sym typeface="Inter"/>
            </a:endParaRPr>
          </a:p>
        </p:txBody>
      </p:sp>
      <p:sp>
        <p:nvSpPr>
          <p:cNvPr id="1815" name="Google Shape;1815;p16"/>
          <p:cNvSpPr txBox="1"/>
          <p:nvPr/>
        </p:nvSpPr>
        <p:spPr>
          <a:xfrm>
            <a:off x="3757500" y="2638500"/>
            <a:ext cx="1689000" cy="48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600"/>
              <a:buFont typeface="Noto Sans Symbols"/>
              <a:buNone/>
            </a:pPr>
            <a:r>
              <a:rPr lang="en" sz="1000" b="0" i="0" u="none" strike="noStrike" cap="none" dirty="0">
                <a:solidFill>
                  <a:srgbClr val="FFFFFF"/>
                </a:solidFill>
                <a:latin typeface="Red Hat"/>
                <a:ea typeface="Inter"/>
                <a:cs typeface="Inter"/>
                <a:sym typeface="Inter"/>
              </a:rPr>
              <a:t>Trực tiếp truy cập hệ thống để chạy lệnh</a:t>
            </a:r>
            <a:endParaRPr sz="1000" b="0" i="0" u="none" strike="noStrike" cap="none" dirty="0">
              <a:solidFill>
                <a:srgbClr val="FFFFFF"/>
              </a:solidFill>
              <a:latin typeface="Red Hat"/>
              <a:ea typeface="Inter"/>
              <a:cs typeface="Inter"/>
              <a:sym typeface="Inter"/>
            </a:endParaRPr>
          </a:p>
          <a:p>
            <a:pPr marL="0" marR="0" lvl="0" indent="0" algn="l" rtl="0">
              <a:lnSpc>
                <a:spcPct val="100000"/>
              </a:lnSpc>
              <a:spcBef>
                <a:spcPts val="0"/>
              </a:spcBef>
              <a:spcAft>
                <a:spcPts val="0"/>
              </a:spcAft>
              <a:buClr>
                <a:srgbClr val="FFFFFF"/>
              </a:buClr>
              <a:buSzPts val="1600"/>
              <a:buFont typeface="Noto Sans Symbols"/>
              <a:buNone/>
            </a:pPr>
            <a:endParaRPr sz="1000" b="0" i="0" u="none" strike="noStrike" cap="none" dirty="0">
              <a:solidFill>
                <a:srgbClr val="FFFFFF"/>
              </a:solidFill>
              <a:latin typeface="Red Hat"/>
              <a:ea typeface="Inter"/>
              <a:cs typeface="Inter"/>
              <a:sym typeface="Inter"/>
            </a:endParaRPr>
          </a:p>
          <a:p>
            <a:pPr marL="457200" marR="0" lvl="0" indent="-292100" algn="l" rtl="0">
              <a:lnSpc>
                <a:spcPct val="10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Via APIs and UI</a:t>
            </a:r>
            <a:endParaRPr sz="1000" b="0" i="0" u="none" strike="noStrike" cap="none" dirty="0">
              <a:solidFill>
                <a:srgbClr val="FFFFFF"/>
              </a:solidFill>
              <a:latin typeface="Red Hat"/>
              <a:ea typeface="Inter"/>
              <a:cs typeface="Inter"/>
              <a:sym typeface="Inter"/>
            </a:endParaRPr>
          </a:p>
          <a:p>
            <a:pPr marL="457200" marR="0" lvl="0" indent="-292100" algn="l" rtl="0">
              <a:lnSpc>
                <a:spcPct val="10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Kill processes</a:t>
            </a:r>
            <a:endParaRPr sz="1000" b="0" i="0" u="none" strike="noStrike" cap="none" dirty="0">
              <a:solidFill>
                <a:srgbClr val="FFFFFF"/>
              </a:solidFill>
              <a:latin typeface="Red Hat"/>
              <a:ea typeface="Inter"/>
              <a:cs typeface="Inter"/>
              <a:sym typeface="Inter"/>
            </a:endParaRPr>
          </a:p>
          <a:p>
            <a:pPr marL="457200" marR="0" lvl="0" indent="-292100" algn="l" rtl="0">
              <a:lnSpc>
                <a:spcPct val="10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Delete files</a:t>
            </a:r>
            <a:endParaRPr sz="1000" b="0" i="0" u="none" strike="noStrike" cap="none" dirty="0">
              <a:solidFill>
                <a:srgbClr val="FFFFFF"/>
              </a:solidFill>
              <a:latin typeface="Red Hat"/>
              <a:ea typeface="Inter"/>
              <a:cs typeface="Inter"/>
              <a:sym typeface="Inter"/>
            </a:endParaRPr>
          </a:p>
          <a:p>
            <a:pPr marL="457200" marR="0" lvl="0" indent="-292100" algn="l" rtl="0">
              <a:lnSpc>
                <a:spcPct val="10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Modify registry</a:t>
            </a:r>
            <a:endParaRPr sz="1000" b="0" i="0" u="none" strike="noStrike" cap="none" dirty="0">
              <a:solidFill>
                <a:srgbClr val="FFFFFF"/>
              </a:solidFill>
              <a:latin typeface="Red Hat"/>
              <a:ea typeface="Inter"/>
              <a:cs typeface="Inter"/>
              <a:sym typeface="Inter"/>
            </a:endParaRPr>
          </a:p>
        </p:txBody>
      </p:sp>
      <p:sp>
        <p:nvSpPr>
          <p:cNvPr id="1816" name="Google Shape;1816;p16"/>
          <p:cNvSpPr txBox="1"/>
          <p:nvPr/>
        </p:nvSpPr>
        <p:spPr>
          <a:xfrm>
            <a:off x="3730950" y="1642765"/>
            <a:ext cx="1742100" cy="554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03030"/>
              </a:buClr>
              <a:buSzPts val="1200"/>
              <a:buFont typeface="Arial"/>
              <a:buNone/>
            </a:pPr>
            <a:r>
              <a:rPr lang="en-US" sz="1600" b="0" i="0" u="none" strike="noStrike" cap="none" dirty="0" err="1">
                <a:solidFill>
                  <a:srgbClr val="FC0000"/>
                </a:solidFill>
                <a:latin typeface="Red Hat"/>
                <a:ea typeface="Inter"/>
                <a:cs typeface="Inter"/>
                <a:sym typeface="Inter"/>
              </a:rPr>
              <a:t>Phản</a:t>
            </a:r>
            <a:r>
              <a:rPr lang="en-US" sz="1600" b="0" i="0" u="none" strike="noStrike" cap="none" dirty="0">
                <a:solidFill>
                  <a:srgbClr val="FC0000"/>
                </a:solidFill>
                <a:latin typeface="Red Hat"/>
                <a:ea typeface="Inter"/>
                <a:cs typeface="Inter"/>
                <a:sym typeface="Inter"/>
              </a:rPr>
              <a:t> </a:t>
            </a:r>
            <a:r>
              <a:rPr lang="en-US" sz="1600" b="0" i="0" u="none" strike="noStrike" cap="none" dirty="0" err="1">
                <a:solidFill>
                  <a:srgbClr val="FC0000"/>
                </a:solidFill>
                <a:latin typeface="Red Hat"/>
                <a:ea typeface="Inter"/>
                <a:cs typeface="Inter"/>
                <a:sym typeface="Inter"/>
              </a:rPr>
              <a:t>Ứng</a:t>
            </a:r>
            <a:r>
              <a:rPr lang="en-US" sz="1600" b="0" i="0" u="none" strike="noStrike" cap="none" dirty="0">
                <a:solidFill>
                  <a:srgbClr val="FC0000"/>
                </a:solidFill>
                <a:latin typeface="Red Hat"/>
                <a:ea typeface="Inter"/>
                <a:cs typeface="Inter"/>
                <a:sym typeface="Inter"/>
              </a:rPr>
              <a:t> Theo </a:t>
            </a:r>
            <a:r>
              <a:rPr lang="en-US" sz="1600" b="0" i="0" u="none" strike="noStrike" cap="none" dirty="0" err="1">
                <a:solidFill>
                  <a:srgbClr val="FC0000"/>
                </a:solidFill>
                <a:latin typeface="Red Hat"/>
                <a:ea typeface="Inter"/>
                <a:cs typeface="Inter"/>
                <a:sym typeface="Inter"/>
              </a:rPr>
              <a:t>Thời</a:t>
            </a:r>
            <a:r>
              <a:rPr lang="en-US" sz="1600" b="0" i="0" u="none" strike="noStrike" cap="none" dirty="0">
                <a:solidFill>
                  <a:srgbClr val="FC0000"/>
                </a:solidFill>
                <a:latin typeface="Red Hat"/>
                <a:ea typeface="Inter"/>
                <a:cs typeface="Inter"/>
                <a:sym typeface="Inter"/>
              </a:rPr>
              <a:t> Gian </a:t>
            </a:r>
            <a:r>
              <a:rPr lang="en-US" sz="1600" b="0" i="0" u="none" strike="noStrike" cap="none" dirty="0" err="1">
                <a:solidFill>
                  <a:srgbClr val="FC0000"/>
                </a:solidFill>
                <a:latin typeface="Red Hat"/>
                <a:ea typeface="Inter"/>
                <a:cs typeface="Inter"/>
                <a:sym typeface="Inter"/>
              </a:rPr>
              <a:t>Thực</a:t>
            </a:r>
            <a:endParaRPr lang="en-US" sz="1600" b="0" i="0" u="none" strike="noStrike" cap="none" dirty="0">
              <a:solidFill>
                <a:srgbClr val="FFFFFF"/>
              </a:solidFill>
              <a:latin typeface="Red Hat"/>
              <a:ea typeface="Inter"/>
              <a:cs typeface="Inter"/>
              <a:sym typeface="Inter"/>
            </a:endParaRPr>
          </a:p>
        </p:txBody>
      </p:sp>
      <p:cxnSp>
        <p:nvCxnSpPr>
          <p:cNvPr id="1817" name="Google Shape;1817;p16"/>
          <p:cNvCxnSpPr/>
          <p:nvPr/>
        </p:nvCxnSpPr>
        <p:spPr>
          <a:xfrm>
            <a:off x="3850812" y="2387610"/>
            <a:ext cx="1594800" cy="0"/>
          </a:xfrm>
          <a:prstGeom prst="straightConnector1">
            <a:avLst/>
          </a:prstGeom>
          <a:noFill/>
          <a:ln w="9525" cap="flat" cmpd="sng">
            <a:solidFill>
              <a:srgbClr val="A5A5A5"/>
            </a:solidFill>
            <a:prstDash val="solid"/>
            <a:round/>
            <a:headEnd type="none" w="sm" len="sm"/>
            <a:tailEnd type="none" w="sm" len="sm"/>
          </a:ln>
        </p:spPr>
      </p:cxnSp>
      <p:sp>
        <p:nvSpPr>
          <p:cNvPr id="1818" name="Google Shape;1818;p16"/>
          <p:cNvSpPr/>
          <p:nvPr/>
        </p:nvSpPr>
        <p:spPr>
          <a:xfrm>
            <a:off x="6068250" y="1321950"/>
            <a:ext cx="2284500" cy="3122100"/>
          </a:xfrm>
          <a:prstGeom prst="roundRect">
            <a:avLst>
              <a:gd name="adj" fmla="val 2515"/>
            </a:avLst>
          </a:prstGeom>
          <a:gradFill>
            <a:gsLst>
              <a:gs pos="0">
                <a:srgbClr val="2B2C2C"/>
              </a:gs>
              <a:gs pos="66000">
                <a:srgbClr val="1C1D1D">
                  <a:alpha val="91764"/>
                </a:srgbClr>
              </a:gs>
              <a:gs pos="100000">
                <a:srgbClr val="3A3B3B">
                  <a:alpha val="0"/>
                </a:srgbClr>
              </a:gs>
            </a:gsLst>
            <a:lin ang="5400012" scaled="0"/>
          </a:gradFill>
          <a:ln>
            <a:noFill/>
          </a:ln>
        </p:spPr>
        <p:txBody>
          <a:bodyPr spcFirstLastPara="1" wrap="square" lIns="91425" tIns="45725" rIns="91425" bIns="45725" anchor="t" anchorCtr="0">
            <a:noAutofit/>
          </a:bodyPr>
          <a:lstStyle/>
          <a:p>
            <a:pPr marL="0" marR="0" lvl="0" indent="285750" algn="l" rtl="0">
              <a:lnSpc>
                <a:spcPct val="100000"/>
              </a:lnSpc>
              <a:spcBef>
                <a:spcPts val="0"/>
              </a:spcBef>
              <a:spcAft>
                <a:spcPts val="0"/>
              </a:spcAft>
              <a:buClr>
                <a:srgbClr val="000000"/>
              </a:buClr>
              <a:buSzPts val="900"/>
              <a:buFont typeface="Arial"/>
              <a:buNone/>
            </a:pPr>
            <a:endParaRPr sz="1000" b="1" i="0" u="none" strike="noStrike" cap="none">
              <a:solidFill>
                <a:srgbClr val="FFFFFF"/>
              </a:solidFill>
              <a:latin typeface="Red Hat"/>
              <a:ea typeface="Inter"/>
              <a:cs typeface="Inter"/>
              <a:sym typeface="Inter"/>
            </a:endParaRPr>
          </a:p>
          <a:p>
            <a:pPr marL="0" marR="0" lvl="0" indent="0" algn="l" rtl="0">
              <a:lnSpc>
                <a:spcPct val="100000"/>
              </a:lnSpc>
              <a:spcBef>
                <a:spcPts val="900"/>
              </a:spcBef>
              <a:spcAft>
                <a:spcPts val="0"/>
              </a:spcAft>
              <a:buClr>
                <a:srgbClr val="000000"/>
              </a:buClr>
              <a:buSzPts val="900"/>
              <a:buFont typeface="Arial"/>
              <a:buNone/>
            </a:pPr>
            <a:endParaRPr sz="1000" b="1" i="0" u="none" strike="noStrike" cap="none">
              <a:solidFill>
                <a:srgbClr val="FFFFFF"/>
              </a:solidFill>
              <a:latin typeface="Red Hat"/>
              <a:ea typeface="Inter"/>
              <a:cs typeface="Inter"/>
              <a:sym typeface="Inter"/>
            </a:endParaRPr>
          </a:p>
        </p:txBody>
      </p:sp>
      <p:sp>
        <p:nvSpPr>
          <p:cNvPr id="1819" name="Google Shape;1819;p16"/>
          <p:cNvSpPr txBox="1"/>
          <p:nvPr/>
        </p:nvSpPr>
        <p:spPr>
          <a:xfrm>
            <a:off x="6390000" y="2653358"/>
            <a:ext cx="1641000" cy="1372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600"/>
              <a:buFont typeface="Noto Sans Symbols"/>
              <a:buNone/>
            </a:pPr>
            <a:r>
              <a:rPr lang="en-US" sz="1000" b="0" i="0" u="none" strike="noStrike" cap="none" dirty="0" err="1">
                <a:solidFill>
                  <a:srgbClr val="FFFFFF"/>
                </a:solidFill>
                <a:latin typeface="Red Hat"/>
                <a:ea typeface="Inter"/>
                <a:cs typeface="Inter"/>
                <a:sym typeface="Inter"/>
              </a:rPr>
              <a:t>Tự</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động</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hóa</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quy</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trình</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bảo</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mật</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nhanh</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chóng</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trên</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nền</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tảng</a:t>
            </a:r>
            <a:r>
              <a:rPr lang="en-US" sz="1000" b="0" i="0" u="none" strike="noStrike" cap="none" dirty="0">
                <a:solidFill>
                  <a:srgbClr val="FFFFFF"/>
                </a:solidFill>
                <a:latin typeface="Red Hat"/>
                <a:ea typeface="Inter"/>
                <a:cs typeface="Inter"/>
                <a:sym typeface="Inter"/>
              </a:rPr>
              <a:t> Falcon®</a:t>
            </a:r>
          </a:p>
          <a:p>
            <a:pPr marL="457200" marR="0" lvl="0" indent="-292100" algn="l" rtl="0">
              <a:lnSpc>
                <a:spcPct val="9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No-code security automation </a:t>
            </a:r>
            <a:endParaRPr sz="1000" b="0" i="0" u="none" strike="noStrike" cap="none" dirty="0">
              <a:solidFill>
                <a:srgbClr val="FFFFFF"/>
              </a:solidFill>
              <a:latin typeface="Red Hat"/>
              <a:ea typeface="Inter"/>
              <a:cs typeface="Inter"/>
              <a:sym typeface="Inter"/>
            </a:endParaRPr>
          </a:p>
          <a:p>
            <a:pPr marL="457200" marR="0" lvl="0" indent="-292100" algn="l" rtl="0">
              <a:lnSpc>
                <a:spcPct val="100000"/>
              </a:lnSpc>
              <a:spcBef>
                <a:spcPts val="0"/>
              </a:spcBef>
              <a:spcAft>
                <a:spcPts val="0"/>
              </a:spcAft>
              <a:buClr>
                <a:srgbClr val="FFFFFF"/>
              </a:buClr>
              <a:buSzPts val="1000"/>
              <a:buFont typeface="Inter"/>
              <a:buChar char="●"/>
            </a:pPr>
            <a:r>
              <a:rPr lang="en" sz="1000" b="0" i="0" u="none" strike="noStrike" cap="none" dirty="0">
                <a:solidFill>
                  <a:srgbClr val="FFFFFF"/>
                </a:solidFill>
                <a:latin typeface="Red Hat"/>
                <a:ea typeface="Inter"/>
                <a:cs typeface="Inter"/>
                <a:sym typeface="Inter"/>
              </a:rPr>
              <a:t>Tightly integrated across the platform</a:t>
            </a:r>
            <a:endParaRPr sz="1000" b="0" i="0" u="none" strike="noStrike" cap="none" dirty="0">
              <a:solidFill>
                <a:srgbClr val="FFFFFF"/>
              </a:solidFill>
              <a:latin typeface="Red Hat"/>
              <a:ea typeface="Inter"/>
              <a:cs typeface="Inter"/>
              <a:sym typeface="Inter"/>
            </a:endParaRPr>
          </a:p>
          <a:p>
            <a:pPr marL="0" marR="0" lvl="0" indent="0" algn="l" rtl="0">
              <a:lnSpc>
                <a:spcPct val="100000"/>
              </a:lnSpc>
              <a:spcBef>
                <a:spcPts val="0"/>
              </a:spcBef>
              <a:spcAft>
                <a:spcPts val="0"/>
              </a:spcAft>
              <a:buClr>
                <a:srgbClr val="FFFFFF"/>
              </a:buClr>
              <a:buSzPts val="1600"/>
              <a:buFont typeface="Noto Sans Symbols"/>
              <a:buNone/>
            </a:pPr>
            <a:endParaRPr sz="1000" b="0" i="0" u="none" strike="noStrike" cap="none" dirty="0">
              <a:solidFill>
                <a:srgbClr val="FFFFFF"/>
              </a:solidFill>
              <a:latin typeface="Red Hat"/>
              <a:ea typeface="Inter"/>
              <a:cs typeface="Inter"/>
              <a:sym typeface="Inter"/>
            </a:endParaRPr>
          </a:p>
        </p:txBody>
      </p:sp>
      <p:cxnSp>
        <p:nvCxnSpPr>
          <p:cNvPr id="1820" name="Google Shape;1820;p16"/>
          <p:cNvCxnSpPr/>
          <p:nvPr/>
        </p:nvCxnSpPr>
        <p:spPr>
          <a:xfrm>
            <a:off x="6413095" y="2387605"/>
            <a:ext cx="1594800" cy="0"/>
          </a:xfrm>
          <a:prstGeom prst="straightConnector1">
            <a:avLst/>
          </a:prstGeom>
          <a:noFill/>
          <a:ln w="9525" cap="flat" cmpd="sng">
            <a:solidFill>
              <a:srgbClr val="A5A5A5"/>
            </a:solidFill>
            <a:prstDash val="solid"/>
            <a:round/>
            <a:headEnd type="none" w="sm" len="sm"/>
            <a:tailEnd type="none" w="sm" len="sm"/>
          </a:ln>
        </p:spPr>
      </p:cxnSp>
      <p:sp>
        <p:nvSpPr>
          <p:cNvPr id="1821" name="Google Shape;1821;p16"/>
          <p:cNvSpPr txBox="1"/>
          <p:nvPr/>
        </p:nvSpPr>
        <p:spPr>
          <a:xfrm>
            <a:off x="6317093" y="1642781"/>
            <a:ext cx="1786800" cy="489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03030"/>
              </a:buClr>
              <a:buSzPts val="1200"/>
              <a:buFont typeface="Arial"/>
              <a:buNone/>
            </a:pPr>
            <a:r>
              <a:rPr lang="en" sz="1600" dirty="0">
                <a:solidFill>
                  <a:srgbClr val="FC0000"/>
                </a:solidFill>
                <a:latin typeface="Red Hat"/>
                <a:ea typeface="Inter"/>
                <a:cs typeface="Inter"/>
                <a:sym typeface="Inter"/>
              </a:rPr>
              <a:t>Falcon® </a:t>
            </a:r>
            <a:r>
              <a:rPr lang="en" sz="1600" b="0" i="0" u="none" strike="noStrike" cap="none" dirty="0">
                <a:solidFill>
                  <a:srgbClr val="FC0000"/>
                </a:solidFill>
                <a:latin typeface="Red Hat"/>
                <a:ea typeface="Inter"/>
                <a:cs typeface="Inter"/>
                <a:sym typeface="Inter"/>
              </a:rPr>
              <a:t>Fusion SOAR</a:t>
            </a:r>
            <a:endParaRPr sz="1600" b="0" i="0" u="none" strike="noStrike" cap="none" dirty="0">
              <a:solidFill>
                <a:srgbClr val="FFFFFF"/>
              </a:solidFill>
              <a:latin typeface="Red Hat"/>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13"/>
          <p:cNvSpPr/>
          <p:nvPr/>
        </p:nvSpPr>
        <p:spPr>
          <a:xfrm>
            <a:off x="6160950" y="3530600"/>
            <a:ext cx="2438400" cy="1338000"/>
          </a:xfrm>
          <a:prstGeom prst="round2SameRect">
            <a:avLst>
              <a:gd name="adj1" fmla="val 4290"/>
              <a:gd name="adj2" fmla="val 0"/>
            </a:avLst>
          </a:prstGeom>
          <a:gradFill>
            <a:gsLst>
              <a:gs pos="0">
                <a:srgbClr val="262626"/>
              </a:gs>
              <a:gs pos="42000">
                <a:srgbClr val="262626">
                  <a:alpha val="60000"/>
                </a:srgbClr>
              </a:gs>
              <a:gs pos="100000">
                <a:srgbClr val="262626">
                  <a:alpha val="60000"/>
                </a:srgbClr>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ed Hat"/>
              <a:ea typeface="Karla"/>
              <a:cs typeface="Karla"/>
              <a:sym typeface="Karla"/>
            </a:endParaRPr>
          </a:p>
        </p:txBody>
      </p:sp>
      <p:sp>
        <p:nvSpPr>
          <p:cNvPr id="1685" name="Google Shape;1685;p13"/>
          <p:cNvSpPr/>
          <p:nvPr/>
        </p:nvSpPr>
        <p:spPr>
          <a:xfrm>
            <a:off x="3309100" y="3530600"/>
            <a:ext cx="2438400" cy="1338000"/>
          </a:xfrm>
          <a:prstGeom prst="round2SameRect">
            <a:avLst>
              <a:gd name="adj1" fmla="val 4290"/>
              <a:gd name="adj2" fmla="val 0"/>
            </a:avLst>
          </a:prstGeom>
          <a:gradFill>
            <a:gsLst>
              <a:gs pos="0">
                <a:srgbClr val="262626"/>
              </a:gs>
              <a:gs pos="42000">
                <a:srgbClr val="262626">
                  <a:alpha val="60000"/>
                </a:srgbClr>
              </a:gs>
              <a:gs pos="100000">
                <a:srgbClr val="262626">
                  <a:alpha val="60000"/>
                </a:srgbClr>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ed Hat"/>
              <a:ea typeface="Karla"/>
              <a:cs typeface="Karla"/>
              <a:sym typeface="Karla"/>
            </a:endParaRPr>
          </a:p>
        </p:txBody>
      </p:sp>
      <p:sp>
        <p:nvSpPr>
          <p:cNvPr id="1686" name="Google Shape;1686;p13"/>
          <p:cNvSpPr/>
          <p:nvPr/>
        </p:nvSpPr>
        <p:spPr>
          <a:xfrm>
            <a:off x="457200" y="3530600"/>
            <a:ext cx="2438400" cy="1338000"/>
          </a:xfrm>
          <a:prstGeom prst="round2SameRect">
            <a:avLst>
              <a:gd name="adj1" fmla="val 4290"/>
              <a:gd name="adj2" fmla="val 0"/>
            </a:avLst>
          </a:prstGeom>
          <a:gradFill>
            <a:gsLst>
              <a:gs pos="0">
                <a:srgbClr val="262626"/>
              </a:gs>
              <a:gs pos="42000">
                <a:srgbClr val="262626">
                  <a:alpha val="60000"/>
                </a:srgbClr>
              </a:gs>
              <a:gs pos="100000">
                <a:srgbClr val="262626">
                  <a:alpha val="60000"/>
                </a:srgbClr>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ed Hat"/>
              <a:ea typeface="Karla"/>
              <a:cs typeface="Karla"/>
              <a:sym typeface="Karla"/>
            </a:endParaRPr>
          </a:p>
        </p:txBody>
      </p:sp>
      <p:sp>
        <p:nvSpPr>
          <p:cNvPr id="1687" name="Google Shape;1687;p13"/>
          <p:cNvSpPr/>
          <p:nvPr/>
        </p:nvSpPr>
        <p:spPr>
          <a:xfrm>
            <a:off x="8516252" y="2095038"/>
            <a:ext cx="518100" cy="426600"/>
          </a:xfrm>
          <a:prstGeom prst="hexagon">
            <a:avLst>
              <a:gd name="adj" fmla="val 28852"/>
              <a:gd name="vf" fmla="val 115470"/>
            </a:avLst>
          </a:prstGeom>
          <a:solidFill>
            <a:srgbClr val="DE181A">
              <a:alpha val="49019"/>
            </a:srgbClr>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688" name="Google Shape;1688;p13"/>
          <p:cNvSpPr/>
          <p:nvPr/>
        </p:nvSpPr>
        <p:spPr>
          <a:xfrm>
            <a:off x="7340577" y="1025463"/>
            <a:ext cx="518100" cy="426600"/>
          </a:xfrm>
          <a:prstGeom prst="hexagon">
            <a:avLst>
              <a:gd name="adj" fmla="val 28852"/>
              <a:gd name="vf" fmla="val 115470"/>
            </a:avLst>
          </a:prstGeom>
          <a:solidFill>
            <a:srgbClr val="DE181A">
              <a:alpha val="49019"/>
            </a:srgbClr>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689" name="Google Shape;1689;p13"/>
          <p:cNvSpPr/>
          <p:nvPr/>
        </p:nvSpPr>
        <p:spPr>
          <a:xfrm rot="5563560">
            <a:off x="1478705" y="-464460"/>
            <a:ext cx="2617762" cy="5651482"/>
          </a:xfrm>
          <a:prstGeom prst="trapezoid">
            <a:avLst>
              <a:gd name="adj" fmla="val 44132"/>
            </a:avLst>
          </a:prstGeom>
          <a:gradFill>
            <a:gsLst>
              <a:gs pos="0">
                <a:srgbClr val="7F7F7F">
                  <a:alpha val="0"/>
                </a:srgbClr>
              </a:gs>
              <a:gs pos="30000">
                <a:srgbClr val="7F7F7F">
                  <a:alpha val="32549"/>
                </a:srgbClr>
              </a:gs>
              <a:gs pos="70000">
                <a:srgbClr val="7F7F7F">
                  <a:alpha val="32941"/>
                </a:srgbClr>
              </a:gs>
              <a:gs pos="100000">
                <a:srgbClr val="7F7F7F">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ed Hat"/>
              <a:ea typeface="Karla"/>
              <a:cs typeface="Karla"/>
              <a:sym typeface="Karla"/>
            </a:endParaRPr>
          </a:p>
        </p:txBody>
      </p:sp>
      <p:sp>
        <p:nvSpPr>
          <p:cNvPr id="1690" name="Google Shape;1690;p13"/>
          <p:cNvSpPr txBox="1">
            <a:spLocks noGrp="1"/>
          </p:cNvSpPr>
          <p:nvPr>
            <p:ph type="body" idx="4294967295"/>
          </p:nvPr>
        </p:nvSpPr>
        <p:spPr>
          <a:xfrm>
            <a:off x="3262322" y="3537262"/>
            <a:ext cx="2683800" cy="1013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300" dirty="0">
                <a:latin typeface="Red Hat"/>
              </a:rPr>
              <a:t>2. KHI ĐANG CHẠY (RUNTIME):</a:t>
            </a:r>
            <a:endParaRPr sz="1300" dirty="0">
              <a:latin typeface="Red Hat"/>
            </a:endParaRPr>
          </a:p>
          <a:p>
            <a:pPr marL="0" lvl="0" indent="0" algn="l" rtl="0">
              <a:lnSpc>
                <a:spcPct val="115000"/>
              </a:lnSpc>
              <a:spcBef>
                <a:spcPts val="0"/>
              </a:spcBef>
              <a:spcAft>
                <a:spcPts val="0"/>
              </a:spcAft>
              <a:buSzPts val="1800"/>
              <a:buNone/>
            </a:pPr>
            <a:r>
              <a:rPr lang="en" sz="1100" b="0" dirty="0">
                <a:latin typeface="Red Hat"/>
              </a:rPr>
              <a:t>Nhận dạng IoA(dấu hiệu tấn công) bằng AI</a:t>
            </a:r>
          </a:p>
          <a:p>
            <a:pPr marL="0" lvl="0" indent="0" algn="l" rtl="0">
              <a:lnSpc>
                <a:spcPct val="115000"/>
              </a:lnSpc>
              <a:spcBef>
                <a:spcPts val="0"/>
              </a:spcBef>
              <a:spcAft>
                <a:spcPts val="0"/>
              </a:spcAft>
              <a:buSzPts val="1800"/>
              <a:buNone/>
            </a:pPr>
            <a:r>
              <a:rPr lang="en" sz="1100" b="0" dirty="0">
                <a:latin typeface="Red Hat"/>
              </a:rPr>
              <a:t>(phân tích hành vi) </a:t>
            </a:r>
            <a:endParaRPr sz="1100" b="0" dirty="0">
              <a:latin typeface="Red Hat"/>
            </a:endParaRPr>
          </a:p>
        </p:txBody>
      </p:sp>
      <p:sp>
        <p:nvSpPr>
          <p:cNvPr id="1691" name="Google Shape;1691;p13"/>
          <p:cNvSpPr txBox="1"/>
          <p:nvPr/>
        </p:nvSpPr>
        <p:spPr>
          <a:xfrm>
            <a:off x="181250" y="189150"/>
            <a:ext cx="7943700" cy="49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err="1">
                <a:solidFill>
                  <a:srgbClr val="F8F8F8"/>
                </a:solidFill>
                <a:latin typeface="Red Hat"/>
                <a:ea typeface="Red Hat Display"/>
                <a:cs typeface="Red Hat Display"/>
                <a:sym typeface="Red Hat Display"/>
              </a:rPr>
              <a:t>Ngăn</a:t>
            </a:r>
            <a:r>
              <a:rPr lang="en-US" sz="2400" b="1" i="0" u="none" strike="noStrike" cap="none" dirty="0">
                <a:solidFill>
                  <a:srgbClr val="F8F8F8"/>
                </a:solidFill>
                <a:latin typeface="Red Hat"/>
                <a:ea typeface="Red Hat Display"/>
                <a:cs typeface="Red Hat Display"/>
                <a:sym typeface="Red Hat Display"/>
              </a:rPr>
              <a:t> </a:t>
            </a:r>
            <a:r>
              <a:rPr lang="en-US" sz="2400" b="1" i="0" u="none" strike="noStrike" cap="none" dirty="0" err="1">
                <a:solidFill>
                  <a:srgbClr val="F8F8F8"/>
                </a:solidFill>
                <a:latin typeface="Red Hat"/>
                <a:ea typeface="Red Hat Display"/>
                <a:cs typeface="Red Hat Display"/>
                <a:sym typeface="Red Hat Display"/>
              </a:rPr>
              <a:t>chặn</a:t>
            </a:r>
            <a:r>
              <a:rPr lang="en-US" sz="2400" b="1" i="0" u="none" strike="noStrike" cap="none" dirty="0">
                <a:solidFill>
                  <a:srgbClr val="F8F8F8"/>
                </a:solidFill>
                <a:latin typeface="Red Hat"/>
                <a:ea typeface="Red Hat Display"/>
                <a:cs typeface="Red Hat Display"/>
                <a:sym typeface="Red Hat Display"/>
              </a:rPr>
              <a:t> </a:t>
            </a:r>
            <a:r>
              <a:rPr lang="en-US" sz="2400" b="1" i="0" u="none" strike="noStrike" cap="none" dirty="0" err="1">
                <a:solidFill>
                  <a:srgbClr val="F8F8F8"/>
                </a:solidFill>
                <a:latin typeface="Red Hat"/>
                <a:ea typeface="Red Hat Display"/>
                <a:cs typeface="Red Hat Display"/>
                <a:sym typeface="Red Hat Display"/>
              </a:rPr>
              <a:t>và</a:t>
            </a:r>
            <a:r>
              <a:rPr lang="en-US" sz="2400" b="1" i="0" u="none" strike="noStrike" cap="none" dirty="0">
                <a:solidFill>
                  <a:srgbClr val="F8F8F8"/>
                </a:solidFill>
                <a:latin typeface="Red Hat"/>
                <a:ea typeface="Red Hat Display"/>
                <a:cs typeface="Red Hat Display"/>
                <a:sym typeface="Red Hat Display"/>
              </a:rPr>
              <a:t> </a:t>
            </a:r>
            <a:r>
              <a:rPr lang="en-US" sz="2400" b="1" i="0" u="none" strike="noStrike" cap="none" dirty="0" err="1">
                <a:solidFill>
                  <a:srgbClr val="F8F8F8"/>
                </a:solidFill>
                <a:latin typeface="Red Hat"/>
                <a:ea typeface="Red Hat Display"/>
                <a:cs typeface="Red Hat Display"/>
                <a:sym typeface="Red Hat Display"/>
              </a:rPr>
              <a:t>phát</a:t>
            </a:r>
            <a:r>
              <a:rPr lang="en-US" sz="2400" b="1" i="0" u="none" strike="noStrike" cap="none" dirty="0">
                <a:solidFill>
                  <a:srgbClr val="F8F8F8"/>
                </a:solidFill>
                <a:latin typeface="Red Hat"/>
                <a:ea typeface="Red Hat Display"/>
                <a:cs typeface="Red Hat Display"/>
                <a:sym typeface="Red Hat Display"/>
              </a:rPr>
              <a:t> </a:t>
            </a:r>
            <a:r>
              <a:rPr lang="en-US" sz="2400" b="1" i="0" u="none" strike="noStrike" cap="none" dirty="0" err="1">
                <a:solidFill>
                  <a:srgbClr val="F8F8F8"/>
                </a:solidFill>
                <a:latin typeface="Red Hat"/>
                <a:ea typeface="Red Hat Display"/>
                <a:cs typeface="Red Hat Display"/>
                <a:sym typeface="Red Hat Display"/>
              </a:rPr>
              <a:t>hiện</a:t>
            </a:r>
            <a:r>
              <a:rPr lang="en-US" sz="2400" b="1" i="0" u="none" strike="noStrike" cap="none" dirty="0">
                <a:solidFill>
                  <a:srgbClr val="F8F8F8"/>
                </a:solidFill>
                <a:latin typeface="Red Hat"/>
                <a:ea typeface="Red Hat Display"/>
                <a:cs typeface="Red Hat Display"/>
                <a:sym typeface="Red Hat Display"/>
              </a:rPr>
              <a:t> </a:t>
            </a:r>
            <a:r>
              <a:rPr lang="en-US" sz="2400" b="1" i="0" u="none" strike="noStrike" cap="none" dirty="0" err="1">
                <a:solidFill>
                  <a:srgbClr val="F8F8F8"/>
                </a:solidFill>
                <a:latin typeface="Red Hat"/>
                <a:ea typeface="Red Hat Display"/>
                <a:cs typeface="Red Hat Display"/>
                <a:sym typeface="Red Hat Display"/>
              </a:rPr>
              <a:t>hoàn</a:t>
            </a:r>
            <a:r>
              <a:rPr lang="en-US" sz="2400" b="1" i="0" u="none" strike="noStrike" cap="none" dirty="0">
                <a:solidFill>
                  <a:srgbClr val="F8F8F8"/>
                </a:solidFill>
                <a:latin typeface="Red Hat"/>
                <a:ea typeface="Red Hat Display"/>
                <a:cs typeface="Red Hat Display"/>
                <a:sym typeface="Red Hat Display"/>
              </a:rPr>
              <a:t> </a:t>
            </a:r>
            <a:r>
              <a:rPr lang="en-US" sz="2400" b="1" i="0" u="none" strike="noStrike" cap="none" dirty="0" err="1">
                <a:solidFill>
                  <a:srgbClr val="F8F8F8"/>
                </a:solidFill>
                <a:latin typeface="Red Hat"/>
                <a:ea typeface="Red Hat Display"/>
                <a:cs typeface="Red Hat Display"/>
                <a:sym typeface="Red Hat Display"/>
              </a:rPr>
              <a:t>toàn</a:t>
            </a:r>
            <a:r>
              <a:rPr lang="en-US" sz="2400" b="1" i="0" u="none" strike="noStrike" cap="none" dirty="0">
                <a:solidFill>
                  <a:srgbClr val="F8F8F8"/>
                </a:solidFill>
                <a:latin typeface="Red Hat"/>
                <a:ea typeface="Red Hat Display"/>
                <a:cs typeface="Red Hat Display"/>
                <a:sym typeface="Red Hat Display"/>
              </a:rPr>
              <a:t> </a:t>
            </a:r>
            <a:r>
              <a:rPr lang="en-US" sz="2400" b="1" i="0" u="none" strike="noStrike" cap="none" dirty="0" err="1">
                <a:solidFill>
                  <a:srgbClr val="F8F8F8"/>
                </a:solidFill>
                <a:latin typeface="Red Hat"/>
                <a:ea typeface="Red Hat Display"/>
                <a:cs typeface="Red Hat Display"/>
                <a:sym typeface="Red Hat Display"/>
              </a:rPr>
              <a:t>dựa</a:t>
            </a:r>
            <a:r>
              <a:rPr lang="en-US" sz="2400" b="1" i="0" u="none" strike="noStrike" cap="none" dirty="0">
                <a:solidFill>
                  <a:srgbClr val="F8F8F8"/>
                </a:solidFill>
                <a:latin typeface="Red Hat"/>
                <a:ea typeface="Red Hat Display"/>
                <a:cs typeface="Red Hat Display"/>
                <a:sym typeface="Red Hat Display"/>
              </a:rPr>
              <a:t> </a:t>
            </a:r>
            <a:r>
              <a:rPr lang="en-US" sz="2400" b="1" i="0" u="none" strike="noStrike" cap="none" dirty="0" err="1">
                <a:solidFill>
                  <a:srgbClr val="F8F8F8"/>
                </a:solidFill>
                <a:latin typeface="Red Hat"/>
                <a:ea typeface="Red Hat Display"/>
                <a:cs typeface="Red Hat Display"/>
                <a:sym typeface="Red Hat Display"/>
              </a:rPr>
              <a:t>trên</a:t>
            </a:r>
            <a:r>
              <a:rPr lang="en-US" sz="2400" b="1" i="0" u="none" strike="noStrike" cap="none" dirty="0">
                <a:solidFill>
                  <a:srgbClr val="F8F8F8"/>
                </a:solidFill>
                <a:latin typeface="Red Hat"/>
                <a:ea typeface="Red Hat Display"/>
                <a:cs typeface="Red Hat Display"/>
                <a:sym typeface="Red Hat Display"/>
              </a:rPr>
              <a:t> AI</a:t>
            </a:r>
          </a:p>
          <a:p>
            <a:pPr marL="0" marR="0" lvl="0" indent="0" algn="l" rtl="0">
              <a:lnSpc>
                <a:spcPct val="100000"/>
              </a:lnSpc>
              <a:spcBef>
                <a:spcPts val="0"/>
              </a:spcBef>
              <a:spcAft>
                <a:spcPts val="0"/>
              </a:spcAft>
              <a:buClr>
                <a:srgbClr val="000000"/>
              </a:buClr>
              <a:buSzPts val="2400"/>
              <a:buFont typeface="Arial"/>
              <a:buNone/>
            </a:pPr>
            <a:r>
              <a:rPr lang="en" sz="1800" b="0" i="0" u="none" strike="noStrike" cap="none" dirty="0">
                <a:solidFill>
                  <a:srgbClr val="EC0000"/>
                </a:solidFill>
                <a:latin typeface="Red Hat"/>
                <a:ea typeface="Red Hat Display"/>
                <a:cs typeface="Red Hat Display"/>
                <a:sym typeface="Red Hat Display"/>
              </a:rPr>
              <a:t>Từ Sensor cho tới Cloud </a:t>
            </a:r>
            <a:endParaRPr sz="1800" b="0" i="0" u="none" strike="noStrike" cap="none" dirty="0">
              <a:solidFill>
                <a:srgbClr val="EC0000"/>
              </a:solidFill>
              <a:latin typeface="Red Hat"/>
              <a:ea typeface="Red Hat Display"/>
              <a:cs typeface="Red Hat Display"/>
              <a:sym typeface="Red Hat Display"/>
            </a:endParaRPr>
          </a:p>
        </p:txBody>
      </p:sp>
      <p:grpSp>
        <p:nvGrpSpPr>
          <p:cNvPr id="1692" name="Google Shape;1692;p13"/>
          <p:cNvGrpSpPr/>
          <p:nvPr/>
        </p:nvGrpSpPr>
        <p:grpSpPr>
          <a:xfrm>
            <a:off x="7625268" y="947118"/>
            <a:ext cx="233403" cy="235612"/>
            <a:chOff x="1793424" y="3975522"/>
            <a:chExt cx="290700" cy="290700"/>
          </a:xfrm>
        </p:grpSpPr>
        <p:sp>
          <p:nvSpPr>
            <p:cNvPr id="1693" name="Google Shape;1693;p13"/>
            <p:cNvSpPr/>
            <p:nvPr/>
          </p:nvSpPr>
          <p:spPr>
            <a:xfrm>
              <a:off x="1882374" y="4064472"/>
              <a:ext cx="112800" cy="112800"/>
            </a:xfrm>
            <a:prstGeom prst="ellipse">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Karla"/>
                <a:buNone/>
              </a:pPr>
              <a:endParaRPr sz="1600" b="1" i="0" u="none" strike="noStrike" cap="none">
                <a:solidFill>
                  <a:srgbClr val="000000"/>
                </a:solidFill>
                <a:latin typeface="Red Hat"/>
                <a:ea typeface="Questrial"/>
                <a:cs typeface="Questrial"/>
                <a:sym typeface="Questrial"/>
              </a:endParaRPr>
            </a:p>
          </p:txBody>
        </p:sp>
        <p:sp>
          <p:nvSpPr>
            <p:cNvPr id="1694" name="Google Shape;1694;p13"/>
            <p:cNvSpPr/>
            <p:nvPr/>
          </p:nvSpPr>
          <p:spPr>
            <a:xfrm>
              <a:off x="1842774" y="4024872"/>
              <a:ext cx="192000" cy="192000"/>
            </a:xfrm>
            <a:prstGeom prst="ellipse">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Karla"/>
                <a:buNone/>
              </a:pPr>
              <a:endParaRPr sz="1600" b="1" i="0" u="none" strike="noStrike" cap="none">
                <a:solidFill>
                  <a:srgbClr val="FFFFFF"/>
                </a:solidFill>
                <a:latin typeface="Red Hat"/>
                <a:ea typeface="Questrial"/>
                <a:cs typeface="Questrial"/>
                <a:sym typeface="Questrial"/>
              </a:endParaRPr>
            </a:p>
          </p:txBody>
        </p:sp>
        <p:sp>
          <p:nvSpPr>
            <p:cNvPr id="1695" name="Google Shape;1695;p13"/>
            <p:cNvSpPr/>
            <p:nvPr/>
          </p:nvSpPr>
          <p:spPr>
            <a:xfrm>
              <a:off x="1793424" y="3975522"/>
              <a:ext cx="290700" cy="290700"/>
            </a:xfrm>
            <a:prstGeom prst="ellipse">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Karla"/>
                <a:buNone/>
              </a:pPr>
              <a:endParaRPr sz="1600" b="1" i="0" u="none" strike="noStrike" cap="none">
                <a:solidFill>
                  <a:srgbClr val="FFFFFF"/>
                </a:solidFill>
                <a:latin typeface="Red Hat"/>
                <a:ea typeface="Questrial"/>
                <a:cs typeface="Questrial"/>
                <a:sym typeface="Questrial"/>
              </a:endParaRPr>
            </a:p>
          </p:txBody>
        </p:sp>
      </p:grpSp>
      <p:sp>
        <p:nvSpPr>
          <p:cNvPr id="1696" name="Google Shape;1696;p13"/>
          <p:cNvSpPr/>
          <p:nvPr/>
        </p:nvSpPr>
        <p:spPr>
          <a:xfrm>
            <a:off x="7732672" y="1242150"/>
            <a:ext cx="518100" cy="426600"/>
          </a:xfrm>
          <a:prstGeom prst="hexagon">
            <a:avLst>
              <a:gd name="adj" fmla="val 28852"/>
              <a:gd name="vf" fmla="val 115470"/>
            </a:avLst>
          </a:prstGeom>
          <a:solidFill>
            <a:srgbClr val="DE181A">
              <a:alpha val="49019"/>
            </a:srgbClr>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grpSp>
        <p:nvGrpSpPr>
          <p:cNvPr id="1697" name="Google Shape;1697;p13"/>
          <p:cNvGrpSpPr/>
          <p:nvPr/>
        </p:nvGrpSpPr>
        <p:grpSpPr>
          <a:xfrm>
            <a:off x="7841399" y="1312992"/>
            <a:ext cx="300673" cy="235572"/>
            <a:chOff x="723028" y="3752576"/>
            <a:chExt cx="1978111" cy="1767235"/>
          </a:xfrm>
        </p:grpSpPr>
        <p:sp>
          <p:nvSpPr>
            <p:cNvPr id="1698" name="Google Shape;1698;p13"/>
            <p:cNvSpPr/>
            <p:nvPr/>
          </p:nvSpPr>
          <p:spPr>
            <a:xfrm>
              <a:off x="723028" y="3914881"/>
              <a:ext cx="1141959" cy="1408352"/>
            </a:xfrm>
            <a:custGeom>
              <a:avLst/>
              <a:gdLst/>
              <a:ahLst/>
              <a:cxnLst/>
              <a:rect l="l" t="t" r="r" b="b"/>
              <a:pathLst>
                <a:path w="1141959" h="1408352" extrusionOk="0">
                  <a:moveTo>
                    <a:pt x="1123996" y="1407959"/>
                  </a:moveTo>
                  <a:lnTo>
                    <a:pt x="187983" y="1407959"/>
                  </a:lnTo>
                  <a:cubicBezTo>
                    <a:pt x="83535" y="1405816"/>
                    <a:pt x="-22" y="1319660"/>
                    <a:pt x="0" y="1214138"/>
                  </a:cubicBezTo>
                  <a:lnTo>
                    <a:pt x="0" y="189881"/>
                  </a:lnTo>
                  <a:cubicBezTo>
                    <a:pt x="1703" y="84505"/>
                    <a:pt x="86766" y="-14"/>
                    <a:pt x="191103" y="0"/>
                  </a:cubicBezTo>
                  <a:lnTo>
                    <a:pt x="804191" y="0"/>
                  </a:lnTo>
                  <a:cubicBezTo>
                    <a:pt x="811944" y="-12"/>
                    <a:pt x="818239" y="6328"/>
                    <a:pt x="818255" y="14160"/>
                  </a:cubicBezTo>
                  <a:cubicBezTo>
                    <a:pt x="818255" y="14430"/>
                    <a:pt x="818247" y="14700"/>
                    <a:pt x="818231" y="14970"/>
                  </a:cubicBezTo>
                  <a:cubicBezTo>
                    <a:pt x="818239" y="22939"/>
                    <a:pt x="812069" y="29521"/>
                    <a:pt x="804191" y="29940"/>
                  </a:cubicBezTo>
                  <a:lnTo>
                    <a:pt x="191103" y="29940"/>
                  </a:lnTo>
                  <a:cubicBezTo>
                    <a:pt x="101929" y="29940"/>
                    <a:pt x="29640" y="102959"/>
                    <a:pt x="29640" y="193033"/>
                  </a:cubicBezTo>
                  <a:lnTo>
                    <a:pt x="29640" y="1217289"/>
                  </a:lnTo>
                  <a:cubicBezTo>
                    <a:pt x="29639" y="1307495"/>
                    <a:pt x="101803" y="1380737"/>
                    <a:pt x="191103" y="1381170"/>
                  </a:cubicBezTo>
                  <a:lnTo>
                    <a:pt x="1127116" y="1381170"/>
                  </a:lnTo>
                  <a:cubicBezTo>
                    <a:pt x="1134853" y="1380721"/>
                    <a:pt x="1141491" y="1386701"/>
                    <a:pt x="1141936" y="1394517"/>
                  </a:cubicBezTo>
                  <a:cubicBezTo>
                    <a:pt x="1141967" y="1395061"/>
                    <a:pt x="1141967" y="1395597"/>
                    <a:pt x="1141936" y="1396140"/>
                  </a:cubicBezTo>
                  <a:cubicBezTo>
                    <a:pt x="1140430" y="1404264"/>
                    <a:pt x="1132685" y="1409621"/>
                    <a:pt x="1124635" y="1408093"/>
                  </a:cubicBezTo>
                  <a:cubicBezTo>
                    <a:pt x="1124425" y="1408053"/>
                    <a:pt x="1124206" y="1408006"/>
                    <a:pt x="1123996" y="140795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699" name="Google Shape;1699;p13"/>
            <p:cNvSpPr/>
            <p:nvPr/>
          </p:nvSpPr>
          <p:spPr>
            <a:xfrm>
              <a:off x="1714421" y="3914881"/>
              <a:ext cx="819011" cy="427119"/>
            </a:xfrm>
            <a:custGeom>
              <a:avLst/>
              <a:gdLst/>
              <a:ahLst/>
              <a:cxnLst/>
              <a:rect l="l" t="t" r="r" b="b"/>
              <a:pathLst>
                <a:path w="819011" h="427119" extrusionOk="0">
                  <a:moveTo>
                    <a:pt x="802631" y="427036"/>
                  </a:moveTo>
                  <a:cubicBezTo>
                    <a:pt x="794893" y="427484"/>
                    <a:pt x="788256" y="421508"/>
                    <a:pt x="787811" y="413689"/>
                  </a:cubicBezTo>
                  <a:cubicBezTo>
                    <a:pt x="787780" y="413148"/>
                    <a:pt x="787780" y="412607"/>
                    <a:pt x="787811" y="412066"/>
                  </a:cubicBezTo>
                  <a:lnTo>
                    <a:pt x="787811" y="193033"/>
                  </a:lnTo>
                  <a:cubicBezTo>
                    <a:pt x="787382" y="102832"/>
                    <a:pt x="714872" y="29939"/>
                    <a:pt x="625569" y="29940"/>
                  </a:cubicBezTo>
                  <a:lnTo>
                    <a:pt x="14820" y="29940"/>
                  </a:lnTo>
                  <a:cubicBezTo>
                    <a:pt x="6802" y="29544"/>
                    <a:pt x="390" y="23068"/>
                    <a:pt x="0" y="14970"/>
                  </a:cubicBezTo>
                  <a:cubicBezTo>
                    <a:pt x="0" y="6703"/>
                    <a:pt x="6638" y="0"/>
                    <a:pt x="14820" y="0"/>
                  </a:cubicBezTo>
                  <a:lnTo>
                    <a:pt x="627129" y="0"/>
                  </a:lnTo>
                  <a:cubicBezTo>
                    <a:pt x="732797" y="-1"/>
                    <a:pt x="818582" y="86297"/>
                    <a:pt x="819011" y="193033"/>
                  </a:cubicBezTo>
                  <a:lnTo>
                    <a:pt x="819011" y="412066"/>
                  </a:lnTo>
                  <a:cubicBezTo>
                    <a:pt x="819058" y="420334"/>
                    <a:pt x="812459" y="427073"/>
                    <a:pt x="804277" y="427119"/>
                  </a:cubicBezTo>
                  <a:cubicBezTo>
                    <a:pt x="803723" y="427122"/>
                    <a:pt x="803177" y="427094"/>
                    <a:pt x="802631" y="427036"/>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0" name="Google Shape;1700;p13"/>
            <p:cNvSpPr/>
            <p:nvPr/>
          </p:nvSpPr>
          <p:spPr>
            <a:xfrm>
              <a:off x="801028" y="3988942"/>
              <a:ext cx="188786" cy="190669"/>
            </a:xfrm>
            <a:custGeom>
              <a:avLst/>
              <a:gdLst/>
              <a:ahLst/>
              <a:cxnLst/>
              <a:rect l="l" t="t" r="r" b="b"/>
              <a:pathLst>
                <a:path w="188786" h="190669" extrusionOk="0">
                  <a:moveTo>
                    <a:pt x="13260" y="190669"/>
                  </a:moveTo>
                  <a:cubicBezTo>
                    <a:pt x="5690" y="189860"/>
                    <a:pt x="-42" y="183389"/>
                    <a:pt x="0" y="175699"/>
                  </a:cubicBezTo>
                  <a:cubicBezTo>
                    <a:pt x="0" y="78663"/>
                    <a:pt x="77877" y="0"/>
                    <a:pt x="173943" y="0"/>
                  </a:cubicBezTo>
                  <a:cubicBezTo>
                    <a:pt x="182127" y="0"/>
                    <a:pt x="188763" y="6703"/>
                    <a:pt x="188763" y="14970"/>
                  </a:cubicBezTo>
                  <a:cubicBezTo>
                    <a:pt x="189207" y="22790"/>
                    <a:pt x="183290" y="29491"/>
                    <a:pt x="175549" y="29940"/>
                  </a:cubicBezTo>
                  <a:cubicBezTo>
                    <a:pt x="175014" y="29971"/>
                    <a:pt x="174478" y="29971"/>
                    <a:pt x="173943" y="29940"/>
                  </a:cubicBezTo>
                  <a:cubicBezTo>
                    <a:pt x="94251" y="29069"/>
                    <a:pt x="28950" y="93619"/>
                    <a:pt x="28089" y="174115"/>
                  </a:cubicBezTo>
                  <a:cubicBezTo>
                    <a:pt x="28084" y="174643"/>
                    <a:pt x="28081" y="175171"/>
                    <a:pt x="28081" y="175699"/>
                  </a:cubicBezTo>
                  <a:cubicBezTo>
                    <a:pt x="27689" y="183797"/>
                    <a:pt x="21277" y="190274"/>
                    <a:pt x="13260" y="19066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1" name="Google Shape;1701;p13"/>
            <p:cNvSpPr/>
            <p:nvPr/>
          </p:nvSpPr>
          <p:spPr>
            <a:xfrm>
              <a:off x="801029" y="5049442"/>
              <a:ext cx="190345" cy="189180"/>
            </a:xfrm>
            <a:custGeom>
              <a:avLst/>
              <a:gdLst/>
              <a:ahLst/>
              <a:cxnLst/>
              <a:rect l="l" t="t" r="r" b="b"/>
              <a:pathLst>
                <a:path w="190345" h="189180" extrusionOk="0">
                  <a:moveTo>
                    <a:pt x="173942" y="189094"/>
                  </a:moveTo>
                  <a:cubicBezTo>
                    <a:pt x="78482" y="189101"/>
                    <a:pt x="856" y="111392"/>
                    <a:pt x="0" y="14970"/>
                  </a:cubicBezTo>
                  <a:cubicBezTo>
                    <a:pt x="0" y="6705"/>
                    <a:pt x="6636" y="0"/>
                    <a:pt x="14820" y="0"/>
                  </a:cubicBezTo>
                  <a:cubicBezTo>
                    <a:pt x="22837" y="394"/>
                    <a:pt x="29249" y="6870"/>
                    <a:pt x="29640" y="14970"/>
                  </a:cubicBezTo>
                  <a:cubicBezTo>
                    <a:pt x="30498" y="95469"/>
                    <a:pt x="95795" y="160020"/>
                    <a:pt x="175485" y="159154"/>
                  </a:cubicBezTo>
                  <a:cubicBezTo>
                    <a:pt x="175492" y="159154"/>
                    <a:pt x="175497" y="159154"/>
                    <a:pt x="175502" y="159154"/>
                  </a:cubicBezTo>
                  <a:cubicBezTo>
                    <a:pt x="183244" y="158705"/>
                    <a:pt x="189879" y="164685"/>
                    <a:pt x="190323" y="172501"/>
                  </a:cubicBezTo>
                  <a:cubicBezTo>
                    <a:pt x="190353" y="173044"/>
                    <a:pt x="190353" y="173580"/>
                    <a:pt x="190323" y="174124"/>
                  </a:cubicBezTo>
                  <a:cubicBezTo>
                    <a:pt x="190368" y="182389"/>
                    <a:pt x="183770" y="189133"/>
                    <a:pt x="175585" y="189180"/>
                  </a:cubicBezTo>
                  <a:cubicBezTo>
                    <a:pt x="175037" y="189180"/>
                    <a:pt x="174488" y="189149"/>
                    <a:pt x="173942" y="189094"/>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2" name="Google Shape;1702;p13"/>
            <p:cNvSpPr/>
            <p:nvPr/>
          </p:nvSpPr>
          <p:spPr>
            <a:xfrm>
              <a:off x="2263528" y="3988935"/>
              <a:ext cx="191123" cy="190676"/>
            </a:xfrm>
            <a:custGeom>
              <a:avLst/>
              <a:gdLst/>
              <a:ahLst/>
              <a:cxnLst/>
              <a:rect l="l" t="t" r="r" b="b"/>
              <a:pathLst>
                <a:path w="191123" h="190676" extrusionOk="0">
                  <a:moveTo>
                    <a:pt x="175524" y="190676"/>
                  </a:moveTo>
                  <a:cubicBezTo>
                    <a:pt x="167341" y="190676"/>
                    <a:pt x="160703" y="183974"/>
                    <a:pt x="160703" y="175707"/>
                  </a:cubicBezTo>
                  <a:cubicBezTo>
                    <a:pt x="159845" y="95210"/>
                    <a:pt x="94551" y="30657"/>
                    <a:pt x="14857" y="31523"/>
                  </a:cubicBezTo>
                  <a:cubicBezTo>
                    <a:pt x="14849" y="31523"/>
                    <a:pt x="14849" y="31523"/>
                    <a:pt x="14841" y="31523"/>
                  </a:cubicBezTo>
                  <a:cubicBezTo>
                    <a:pt x="6659" y="31523"/>
                    <a:pt x="21" y="24820"/>
                    <a:pt x="21" y="16553"/>
                  </a:cubicBezTo>
                  <a:cubicBezTo>
                    <a:pt x="-423" y="7862"/>
                    <a:pt x="6199" y="455"/>
                    <a:pt x="14802" y="10"/>
                  </a:cubicBezTo>
                  <a:cubicBezTo>
                    <a:pt x="14818" y="9"/>
                    <a:pt x="14826" y="8"/>
                    <a:pt x="14841" y="7"/>
                  </a:cubicBezTo>
                  <a:cubicBezTo>
                    <a:pt x="111336" y="-864"/>
                    <a:pt x="190258" y="77443"/>
                    <a:pt x="191116" y="174910"/>
                  </a:cubicBezTo>
                  <a:cubicBezTo>
                    <a:pt x="191124" y="175176"/>
                    <a:pt x="191124" y="175441"/>
                    <a:pt x="191124" y="175707"/>
                  </a:cubicBezTo>
                  <a:cubicBezTo>
                    <a:pt x="190710" y="184100"/>
                    <a:pt x="183846" y="190687"/>
                    <a:pt x="175524" y="190676"/>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3" name="Google Shape;1703;p13"/>
            <p:cNvSpPr/>
            <p:nvPr/>
          </p:nvSpPr>
          <p:spPr>
            <a:xfrm>
              <a:off x="1059992" y="4146520"/>
              <a:ext cx="394685" cy="398672"/>
            </a:xfrm>
            <a:custGeom>
              <a:avLst/>
              <a:gdLst/>
              <a:ahLst/>
              <a:cxnLst/>
              <a:rect l="l" t="t" r="r" b="b"/>
              <a:pathLst>
                <a:path w="394685" h="398672" extrusionOk="0">
                  <a:moveTo>
                    <a:pt x="197343" y="398672"/>
                  </a:moveTo>
                  <a:cubicBezTo>
                    <a:pt x="88353" y="398672"/>
                    <a:pt x="0" y="309426"/>
                    <a:pt x="0" y="199336"/>
                  </a:cubicBezTo>
                  <a:cubicBezTo>
                    <a:pt x="0" y="89246"/>
                    <a:pt x="88353" y="0"/>
                    <a:pt x="197343" y="0"/>
                  </a:cubicBezTo>
                  <a:cubicBezTo>
                    <a:pt x="306332" y="0"/>
                    <a:pt x="394685" y="89246"/>
                    <a:pt x="394685" y="199336"/>
                  </a:cubicBezTo>
                  <a:cubicBezTo>
                    <a:pt x="394258" y="309247"/>
                    <a:pt x="306154" y="398239"/>
                    <a:pt x="197343" y="398672"/>
                  </a:cubicBezTo>
                  <a:close/>
                  <a:moveTo>
                    <a:pt x="197343" y="29940"/>
                  </a:moveTo>
                  <a:cubicBezTo>
                    <a:pt x="104294" y="29506"/>
                    <a:pt x="28514" y="105347"/>
                    <a:pt x="28084" y="199336"/>
                  </a:cubicBezTo>
                  <a:cubicBezTo>
                    <a:pt x="27654" y="293325"/>
                    <a:pt x="102737" y="369870"/>
                    <a:pt x="195787" y="370304"/>
                  </a:cubicBezTo>
                  <a:cubicBezTo>
                    <a:pt x="288836" y="370738"/>
                    <a:pt x="364615" y="294898"/>
                    <a:pt x="365045" y="200908"/>
                  </a:cubicBezTo>
                  <a:cubicBezTo>
                    <a:pt x="365047" y="200384"/>
                    <a:pt x="365047" y="199860"/>
                    <a:pt x="365045" y="199336"/>
                  </a:cubicBezTo>
                  <a:cubicBezTo>
                    <a:pt x="364618" y="105960"/>
                    <a:pt x="289785" y="30371"/>
                    <a:pt x="197343" y="2994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4" name="Google Shape;1704;p13"/>
            <p:cNvSpPr/>
            <p:nvPr/>
          </p:nvSpPr>
          <p:spPr>
            <a:xfrm>
              <a:off x="944551" y="4571978"/>
              <a:ext cx="636488" cy="479039"/>
            </a:xfrm>
            <a:custGeom>
              <a:avLst/>
              <a:gdLst/>
              <a:ahLst/>
              <a:cxnLst/>
              <a:rect l="l" t="t" r="r" b="b"/>
              <a:pathLst>
                <a:path w="636488" h="479039" extrusionOk="0">
                  <a:moveTo>
                    <a:pt x="621669" y="479039"/>
                  </a:moveTo>
                  <a:cubicBezTo>
                    <a:pt x="613650" y="478645"/>
                    <a:pt x="607238" y="472169"/>
                    <a:pt x="606848" y="464069"/>
                  </a:cubicBezTo>
                  <a:lnTo>
                    <a:pt x="606848" y="134731"/>
                  </a:lnTo>
                  <a:cubicBezTo>
                    <a:pt x="606848" y="76420"/>
                    <a:pt x="560056" y="29154"/>
                    <a:pt x="502327" y="29154"/>
                  </a:cubicBezTo>
                  <a:lnTo>
                    <a:pt x="133382" y="29154"/>
                  </a:lnTo>
                  <a:cubicBezTo>
                    <a:pt x="75961" y="29588"/>
                    <a:pt x="29639" y="76727"/>
                    <a:pt x="29640" y="134731"/>
                  </a:cubicBezTo>
                  <a:lnTo>
                    <a:pt x="29640" y="464069"/>
                  </a:lnTo>
                  <a:cubicBezTo>
                    <a:pt x="29249" y="472169"/>
                    <a:pt x="22837" y="478645"/>
                    <a:pt x="14820" y="479039"/>
                  </a:cubicBezTo>
                  <a:cubicBezTo>
                    <a:pt x="6636" y="479039"/>
                    <a:pt x="0" y="472334"/>
                    <a:pt x="0" y="464069"/>
                  </a:cubicBezTo>
                  <a:lnTo>
                    <a:pt x="0" y="134731"/>
                  </a:lnTo>
                  <a:cubicBezTo>
                    <a:pt x="0" y="60323"/>
                    <a:pt x="59717" y="2"/>
                    <a:pt x="133382" y="2"/>
                  </a:cubicBezTo>
                  <a:lnTo>
                    <a:pt x="502327" y="2"/>
                  </a:lnTo>
                  <a:cubicBezTo>
                    <a:pt x="575991" y="-431"/>
                    <a:pt x="636052" y="59535"/>
                    <a:pt x="636489" y="133944"/>
                  </a:cubicBezTo>
                  <a:cubicBezTo>
                    <a:pt x="636489" y="134204"/>
                    <a:pt x="636489" y="134471"/>
                    <a:pt x="636489" y="134731"/>
                  </a:cubicBezTo>
                  <a:lnTo>
                    <a:pt x="636489" y="464069"/>
                  </a:lnTo>
                  <a:cubicBezTo>
                    <a:pt x="636099" y="472169"/>
                    <a:pt x="629687" y="478645"/>
                    <a:pt x="621669" y="47903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5" name="Google Shape;1705;p13"/>
            <p:cNvSpPr/>
            <p:nvPr/>
          </p:nvSpPr>
          <p:spPr>
            <a:xfrm>
              <a:off x="1513178" y="3752576"/>
              <a:ext cx="229338" cy="354550"/>
            </a:xfrm>
            <a:custGeom>
              <a:avLst/>
              <a:gdLst/>
              <a:ahLst/>
              <a:cxnLst/>
              <a:rect l="l" t="t" r="r" b="b"/>
              <a:pathLst>
                <a:path w="229338" h="354550" extrusionOk="0">
                  <a:moveTo>
                    <a:pt x="151322" y="354550"/>
                  </a:moveTo>
                  <a:lnTo>
                    <a:pt x="78001" y="354550"/>
                  </a:lnTo>
                  <a:cubicBezTo>
                    <a:pt x="34921" y="354550"/>
                    <a:pt x="0" y="319275"/>
                    <a:pt x="0" y="275761"/>
                  </a:cubicBezTo>
                  <a:lnTo>
                    <a:pt x="0" y="78789"/>
                  </a:lnTo>
                  <a:cubicBezTo>
                    <a:pt x="0" y="35275"/>
                    <a:pt x="34921" y="0"/>
                    <a:pt x="78001" y="0"/>
                  </a:cubicBezTo>
                  <a:lnTo>
                    <a:pt x="151322" y="0"/>
                  </a:lnTo>
                  <a:cubicBezTo>
                    <a:pt x="194402" y="0"/>
                    <a:pt x="229323" y="35275"/>
                    <a:pt x="229323" y="78789"/>
                  </a:cubicBezTo>
                  <a:lnTo>
                    <a:pt x="229323" y="274186"/>
                  </a:lnTo>
                  <a:cubicBezTo>
                    <a:pt x="230181" y="317690"/>
                    <a:pt x="195970" y="353664"/>
                    <a:pt x="152898" y="354535"/>
                  </a:cubicBezTo>
                  <a:cubicBezTo>
                    <a:pt x="152375" y="354545"/>
                    <a:pt x="151845" y="354550"/>
                    <a:pt x="151322" y="354550"/>
                  </a:cubicBezTo>
                  <a:close/>
                  <a:moveTo>
                    <a:pt x="78001" y="29940"/>
                  </a:moveTo>
                  <a:cubicBezTo>
                    <a:pt x="50732" y="29936"/>
                    <a:pt x="28509" y="52036"/>
                    <a:pt x="28080" y="79577"/>
                  </a:cubicBezTo>
                  <a:lnTo>
                    <a:pt x="28080" y="274186"/>
                  </a:lnTo>
                  <a:cubicBezTo>
                    <a:pt x="28080" y="302034"/>
                    <a:pt x="50428" y="324610"/>
                    <a:pt x="78001" y="324610"/>
                  </a:cubicBezTo>
                  <a:lnTo>
                    <a:pt x="151322" y="324610"/>
                  </a:lnTo>
                  <a:cubicBezTo>
                    <a:pt x="178459" y="325049"/>
                    <a:pt x="200806" y="303185"/>
                    <a:pt x="201243" y="275774"/>
                  </a:cubicBezTo>
                  <a:cubicBezTo>
                    <a:pt x="201251" y="275244"/>
                    <a:pt x="201251" y="274715"/>
                    <a:pt x="201243" y="274186"/>
                  </a:cubicBezTo>
                  <a:lnTo>
                    <a:pt x="201243" y="78789"/>
                  </a:lnTo>
                  <a:cubicBezTo>
                    <a:pt x="201243" y="51375"/>
                    <a:pt x="179247" y="29149"/>
                    <a:pt x="152110" y="29146"/>
                  </a:cubicBezTo>
                  <a:cubicBezTo>
                    <a:pt x="151845" y="29146"/>
                    <a:pt x="151587" y="29148"/>
                    <a:pt x="151322" y="29152"/>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6" name="Google Shape;1706;p13"/>
            <p:cNvSpPr/>
            <p:nvPr/>
          </p:nvSpPr>
          <p:spPr>
            <a:xfrm>
              <a:off x="2098536" y="4833369"/>
              <a:ext cx="164720" cy="186920"/>
            </a:xfrm>
            <a:custGeom>
              <a:avLst/>
              <a:gdLst/>
              <a:ahLst/>
              <a:cxnLst/>
              <a:rect l="l" t="t" r="r" b="b"/>
              <a:pathLst>
                <a:path w="164720" h="186920" extrusionOk="0">
                  <a:moveTo>
                    <a:pt x="150192" y="186921"/>
                  </a:moveTo>
                  <a:cubicBezTo>
                    <a:pt x="146074" y="186858"/>
                    <a:pt x="142151" y="185164"/>
                    <a:pt x="139272" y="182194"/>
                  </a:cubicBezTo>
                  <a:lnTo>
                    <a:pt x="4330" y="24616"/>
                  </a:lnTo>
                  <a:cubicBezTo>
                    <a:pt x="-1270" y="19195"/>
                    <a:pt x="-1465" y="10221"/>
                    <a:pt x="3901" y="4564"/>
                  </a:cubicBezTo>
                  <a:cubicBezTo>
                    <a:pt x="4042" y="4414"/>
                    <a:pt x="4182" y="4272"/>
                    <a:pt x="4330" y="4131"/>
                  </a:cubicBezTo>
                  <a:cubicBezTo>
                    <a:pt x="10290" y="-1377"/>
                    <a:pt x="19431" y="-1377"/>
                    <a:pt x="25391" y="4131"/>
                  </a:cubicBezTo>
                  <a:lnTo>
                    <a:pt x="160333" y="157769"/>
                  </a:lnTo>
                  <a:cubicBezTo>
                    <a:pt x="165964" y="163150"/>
                    <a:pt x="166206" y="172132"/>
                    <a:pt x="160879" y="177821"/>
                  </a:cubicBezTo>
                  <a:cubicBezTo>
                    <a:pt x="157922" y="180972"/>
                    <a:pt x="153695" y="182587"/>
                    <a:pt x="149412" y="182194"/>
                  </a:cubicBezTo>
                  <a:close/>
                </a:path>
              </a:pathLst>
            </a:custGeom>
            <a:solidFill>
              <a:srgbClr val="DA372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7" name="Google Shape;1707;p13"/>
            <p:cNvSpPr/>
            <p:nvPr/>
          </p:nvSpPr>
          <p:spPr>
            <a:xfrm>
              <a:off x="2234977" y="4726760"/>
              <a:ext cx="268928" cy="294386"/>
            </a:xfrm>
            <a:custGeom>
              <a:avLst/>
              <a:gdLst/>
              <a:ahLst/>
              <a:cxnLst/>
              <a:rect l="l" t="t" r="r" b="b"/>
              <a:pathLst>
                <a:path w="268928" h="294386" extrusionOk="0">
                  <a:moveTo>
                    <a:pt x="14532" y="293530"/>
                  </a:moveTo>
                  <a:cubicBezTo>
                    <a:pt x="11248" y="294672"/>
                    <a:pt x="7675" y="294672"/>
                    <a:pt x="4392" y="293530"/>
                  </a:cubicBezTo>
                  <a:cubicBezTo>
                    <a:pt x="-1427" y="287715"/>
                    <a:pt x="-1466" y="278237"/>
                    <a:pt x="4290" y="272359"/>
                  </a:cubicBezTo>
                  <a:cubicBezTo>
                    <a:pt x="4321" y="272328"/>
                    <a:pt x="4360" y="272288"/>
                    <a:pt x="4392" y="272257"/>
                  </a:cubicBezTo>
                  <a:lnTo>
                    <a:pt x="244635" y="4374"/>
                  </a:lnTo>
                  <a:cubicBezTo>
                    <a:pt x="250001" y="-1283"/>
                    <a:pt x="258886" y="-1480"/>
                    <a:pt x="264486" y="3941"/>
                  </a:cubicBezTo>
                  <a:cubicBezTo>
                    <a:pt x="264634" y="4083"/>
                    <a:pt x="264775" y="4225"/>
                    <a:pt x="264915" y="4374"/>
                  </a:cubicBezTo>
                  <a:cubicBezTo>
                    <a:pt x="270266" y="10134"/>
                    <a:pt x="270266" y="19100"/>
                    <a:pt x="264915" y="24859"/>
                  </a:cubicBezTo>
                  <a:lnTo>
                    <a:pt x="25452" y="286439"/>
                  </a:lnTo>
                  <a:cubicBezTo>
                    <a:pt x="23003" y="290291"/>
                    <a:pt x="19017" y="292884"/>
                    <a:pt x="14532" y="293530"/>
                  </a:cubicBezTo>
                  <a:close/>
                </a:path>
              </a:pathLst>
            </a:custGeom>
            <a:solidFill>
              <a:srgbClr val="DA372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708" name="Google Shape;1708;p13"/>
            <p:cNvSpPr/>
            <p:nvPr/>
          </p:nvSpPr>
          <p:spPr>
            <a:xfrm>
              <a:off x="1832193" y="4412827"/>
              <a:ext cx="868946" cy="1106984"/>
            </a:xfrm>
            <a:custGeom>
              <a:avLst/>
              <a:gdLst/>
              <a:ahLst/>
              <a:cxnLst/>
              <a:rect l="l" t="t" r="r" b="b"/>
              <a:pathLst>
                <a:path w="868946" h="1106984" extrusionOk="0">
                  <a:moveTo>
                    <a:pt x="436036" y="1106985"/>
                  </a:moveTo>
                  <a:lnTo>
                    <a:pt x="429015" y="1103045"/>
                  </a:lnTo>
                  <a:cubicBezTo>
                    <a:pt x="269215" y="1026273"/>
                    <a:pt x="135240" y="903820"/>
                    <a:pt x="43690" y="750859"/>
                  </a:cubicBezTo>
                  <a:cubicBezTo>
                    <a:pt x="14627" y="698976"/>
                    <a:pt x="-435" y="640286"/>
                    <a:pt x="10" y="580675"/>
                  </a:cubicBezTo>
                  <a:lnTo>
                    <a:pt x="10" y="157578"/>
                  </a:lnTo>
                  <a:cubicBezTo>
                    <a:pt x="10" y="70550"/>
                    <a:pt x="69852" y="0"/>
                    <a:pt x="156012" y="0"/>
                  </a:cubicBezTo>
                  <a:lnTo>
                    <a:pt x="712939" y="0"/>
                  </a:lnTo>
                  <a:cubicBezTo>
                    <a:pt x="799099" y="0"/>
                    <a:pt x="868942" y="70550"/>
                    <a:pt x="868942" y="157578"/>
                  </a:cubicBezTo>
                  <a:lnTo>
                    <a:pt x="868942" y="580675"/>
                  </a:lnTo>
                  <a:cubicBezTo>
                    <a:pt x="869269" y="640176"/>
                    <a:pt x="854496" y="698764"/>
                    <a:pt x="826041" y="750859"/>
                  </a:cubicBezTo>
                  <a:cubicBezTo>
                    <a:pt x="734070" y="903465"/>
                    <a:pt x="600204" y="1025809"/>
                    <a:pt x="440716" y="1103045"/>
                  </a:cubicBezTo>
                  <a:close/>
                  <a:moveTo>
                    <a:pt x="157572" y="28364"/>
                  </a:moveTo>
                  <a:cubicBezTo>
                    <a:pt x="87098" y="28794"/>
                    <a:pt x="30079" y="86394"/>
                    <a:pt x="29650" y="157578"/>
                  </a:cubicBezTo>
                  <a:lnTo>
                    <a:pt x="29650" y="580675"/>
                  </a:lnTo>
                  <a:cubicBezTo>
                    <a:pt x="29322" y="635780"/>
                    <a:pt x="43019" y="690042"/>
                    <a:pt x="69430" y="738253"/>
                  </a:cubicBezTo>
                  <a:cubicBezTo>
                    <a:pt x="157143" y="883216"/>
                    <a:pt x="284448" y="999501"/>
                    <a:pt x="436036" y="1073106"/>
                  </a:cubicBezTo>
                  <a:cubicBezTo>
                    <a:pt x="587685" y="998847"/>
                    <a:pt x="714960" y="882050"/>
                    <a:pt x="802641" y="736677"/>
                  </a:cubicBezTo>
                  <a:cubicBezTo>
                    <a:pt x="829052" y="688466"/>
                    <a:pt x="842749" y="634204"/>
                    <a:pt x="842421" y="579099"/>
                  </a:cubicBezTo>
                  <a:lnTo>
                    <a:pt x="842421" y="157578"/>
                  </a:lnTo>
                  <a:cubicBezTo>
                    <a:pt x="841992" y="86394"/>
                    <a:pt x="784973" y="28794"/>
                    <a:pt x="714499" y="28364"/>
                  </a:cubicBezTo>
                  <a:close/>
                </a:path>
              </a:pathLst>
            </a:custGeom>
            <a:solidFill>
              <a:srgbClr val="DA372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grpSp>
      <p:sp>
        <p:nvSpPr>
          <p:cNvPr id="1709" name="Google Shape;1709;p13"/>
          <p:cNvSpPr/>
          <p:nvPr/>
        </p:nvSpPr>
        <p:spPr>
          <a:xfrm>
            <a:off x="7732672" y="1666625"/>
            <a:ext cx="518100" cy="426600"/>
          </a:xfrm>
          <a:prstGeom prst="hexagon">
            <a:avLst>
              <a:gd name="adj" fmla="val 28852"/>
              <a:gd name="vf" fmla="val 115470"/>
            </a:avLst>
          </a:prstGeom>
          <a:solidFill>
            <a:srgbClr val="DE181A">
              <a:alpha val="49019"/>
            </a:srgbClr>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710" name="Google Shape;1710;p13"/>
          <p:cNvSpPr/>
          <p:nvPr/>
        </p:nvSpPr>
        <p:spPr>
          <a:xfrm>
            <a:off x="7340572" y="1445400"/>
            <a:ext cx="518100" cy="426600"/>
          </a:xfrm>
          <a:prstGeom prst="hexagon">
            <a:avLst>
              <a:gd name="adj" fmla="val 28852"/>
              <a:gd name="vf" fmla="val 115470"/>
            </a:avLst>
          </a:prstGeom>
          <a:solidFill>
            <a:srgbClr val="DE181A">
              <a:alpha val="49019"/>
            </a:srgbClr>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711" name="Google Shape;1711;p13"/>
          <p:cNvSpPr/>
          <p:nvPr/>
        </p:nvSpPr>
        <p:spPr>
          <a:xfrm>
            <a:off x="8124952" y="1445400"/>
            <a:ext cx="518100" cy="426600"/>
          </a:xfrm>
          <a:prstGeom prst="hexagon">
            <a:avLst>
              <a:gd name="adj" fmla="val 28852"/>
              <a:gd name="vf" fmla="val 115470"/>
            </a:avLst>
          </a:prstGeom>
          <a:solidFill>
            <a:srgbClr val="DE181A">
              <a:alpha val="49019"/>
            </a:srgbClr>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grpSp>
        <p:nvGrpSpPr>
          <p:cNvPr id="1712" name="Google Shape;1712;p13"/>
          <p:cNvGrpSpPr/>
          <p:nvPr/>
        </p:nvGrpSpPr>
        <p:grpSpPr>
          <a:xfrm>
            <a:off x="7462693" y="1502361"/>
            <a:ext cx="300663" cy="312679"/>
            <a:chOff x="-951684" y="1575545"/>
            <a:chExt cx="267756" cy="278457"/>
          </a:xfrm>
        </p:grpSpPr>
        <p:sp>
          <p:nvSpPr>
            <p:cNvPr id="1713" name="Google Shape;1713;p13"/>
            <p:cNvSpPr/>
            <p:nvPr/>
          </p:nvSpPr>
          <p:spPr>
            <a:xfrm>
              <a:off x="-951684" y="1575545"/>
              <a:ext cx="267756" cy="278457"/>
            </a:xfrm>
            <a:custGeom>
              <a:avLst/>
              <a:gdLst/>
              <a:ahLst/>
              <a:cxnLst/>
              <a:rect l="l" t="t" r="r" b="b"/>
              <a:pathLst>
                <a:path w="267756" h="278457" extrusionOk="0">
                  <a:moveTo>
                    <a:pt x="265713" y="137157"/>
                  </a:moveTo>
                  <a:lnTo>
                    <a:pt x="218702" y="137157"/>
                  </a:lnTo>
                  <a:cubicBezTo>
                    <a:pt x="217442" y="127688"/>
                    <a:pt x="208847" y="121048"/>
                    <a:pt x="199507" y="122325"/>
                  </a:cubicBezTo>
                  <a:cubicBezTo>
                    <a:pt x="191892" y="123367"/>
                    <a:pt x="185902" y="129438"/>
                    <a:pt x="184875" y="137157"/>
                  </a:cubicBezTo>
                  <a:lnTo>
                    <a:pt x="150843" y="137157"/>
                  </a:lnTo>
                  <a:cubicBezTo>
                    <a:pt x="149910" y="129286"/>
                    <a:pt x="143790" y="123081"/>
                    <a:pt x="136025" y="122136"/>
                  </a:cubicBezTo>
                  <a:lnTo>
                    <a:pt x="136025" y="94684"/>
                  </a:lnTo>
                  <a:lnTo>
                    <a:pt x="177619" y="94684"/>
                  </a:lnTo>
                  <a:cubicBezTo>
                    <a:pt x="185859" y="94741"/>
                    <a:pt x="192585" y="88016"/>
                    <a:pt x="192642" y="79663"/>
                  </a:cubicBezTo>
                  <a:cubicBezTo>
                    <a:pt x="192642" y="79628"/>
                    <a:pt x="192642" y="79594"/>
                    <a:pt x="192642" y="79559"/>
                  </a:cubicBezTo>
                  <a:lnTo>
                    <a:pt x="192642" y="15125"/>
                  </a:lnTo>
                  <a:cubicBezTo>
                    <a:pt x="192586" y="6755"/>
                    <a:pt x="185876" y="0"/>
                    <a:pt x="177619" y="0"/>
                  </a:cubicBezTo>
                  <a:lnTo>
                    <a:pt x="90240" y="0"/>
                  </a:lnTo>
                  <a:cubicBezTo>
                    <a:pt x="82000" y="0"/>
                    <a:pt x="75319" y="6771"/>
                    <a:pt x="75319" y="15125"/>
                  </a:cubicBezTo>
                  <a:lnTo>
                    <a:pt x="75319" y="79559"/>
                  </a:lnTo>
                  <a:cubicBezTo>
                    <a:pt x="75319" y="87912"/>
                    <a:pt x="82000" y="94684"/>
                    <a:pt x="90240" y="94684"/>
                  </a:cubicBezTo>
                  <a:lnTo>
                    <a:pt x="131937" y="94684"/>
                  </a:lnTo>
                  <a:lnTo>
                    <a:pt x="131937" y="122136"/>
                  </a:lnTo>
                  <a:cubicBezTo>
                    <a:pt x="124166" y="123108"/>
                    <a:pt x="118029" y="129287"/>
                    <a:pt x="117016" y="137157"/>
                  </a:cubicBezTo>
                  <a:lnTo>
                    <a:pt x="82780" y="137157"/>
                  </a:lnTo>
                  <a:cubicBezTo>
                    <a:pt x="81519" y="127688"/>
                    <a:pt x="72925" y="121048"/>
                    <a:pt x="63584" y="122325"/>
                  </a:cubicBezTo>
                  <a:cubicBezTo>
                    <a:pt x="55969" y="123367"/>
                    <a:pt x="49980" y="129438"/>
                    <a:pt x="48953" y="137157"/>
                  </a:cubicBezTo>
                  <a:lnTo>
                    <a:pt x="2044" y="137157"/>
                  </a:lnTo>
                  <a:cubicBezTo>
                    <a:pt x="915" y="137157"/>
                    <a:pt x="0" y="138084"/>
                    <a:pt x="0" y="139228"/>
                  </a:cubicBezTo>
                  <a:cubicBezTo>
                    <a:pt x="0" y="140373"/>
                    <a:pt x="915" y="141300"/>
                    <a:pt x="2044" y="141300"/>
                  </a:cubicBezTo>
                  <a:lnTo>
                    <a:pt x="48953" y="141300"/>
                  </a:lnTo>
                  <a:cubicBezTo>
                    <a:pt x="49990" y="149176"/>
                    <a:pt x="56103" y="155373"/>
                    <a:pt x="63873" y="156425"/>
                  </a:cubicBezTo>
                  <a:lnTo>
                    <a:pt x="63873" y="183773"/>
                  </a:lnTo>
                  <a:lnTo>
                    <a:pt x="22177" y="183773"/>
                  </a:lnTo>
                  <a:cubicBezTo>
                    <a:pt x="13920" y="183830"/>
                    <a:pt x="7256" y="190631"/>
                    <a:pt x="7256" y="199001"/>
                  </a:cubicBezTo>
                  <a:lnTo>
                    <a:pt x="7256" y="263332"/>
                  </a:lnTo>
                  <a:cubicBezTo>
                    <a:pt x="7256" y="271685"/>
                    <a:pt x="13936" y="278457"/>
                    <a:pt x="22177" y="278457"/>
                  </a:cubicBezTo>
                  <a:lnTo>
                    <a:pt x="109658" y="278457"/>
                  </a:lnTo>
                  <a:cubicBezTo>
                    <a:pt x="117898" y="278457"/>
                    <a:pt x="124579" y="271685"/>
                    <a:pt x="124579" y="263332"/>
                  </a:cubicBezTo>
                  <a:lnTo>
                    <a:pt x="124579" y="199001"/>
                  </a:lnTo>
                  <a:cubicBezTo>
                    <a:pt x="124579" y="190631"/>
                    <a:pt x="117915" y="183830"/>
                    <a:pt x="109658" y="183773"/>
                  </a:cubicBezTo>
                  <a:lnTo>
                    <a:pt x="67961" y="183773"/>
                  </a:lnTo>
                  <a:lnTo>
                    <a:pt x="67961" y="156425"/>
                  </a:lnTo>
                  <a:cubicBezTo>
                    <a:pt x="75725" y="155398"/>
                    <a:pt x="81820" y="149177"/>
                    <a:pt x="82780" y="141300"/>
                  </a:cubicBezTo>
                  <a:lnTo>
                    <a:pt x="117016" y="141300"/>
                  </a:lnTo>
                  <a:cubicBezTo>
                    <a:pt x="118276" y="150769"/>
                    <a:pt x="126871" y="157409"/>
                    <a:pt x="136212" y="156132"/>
                  </a:cubicBezTo>
                  <a:cubicBezTo>
                    <a:pt x="143826" y="155090"/>
                    <a:pt x="149816" y="149019"/>
                    <a:pt x="150843" y="141300"/>
                  </a:cubicBezTo>
                  <a:lnTo>
                    <a:pt x="185079" y="141300"/>
                  </a:lnTo>
                  <a:cubicBezTo>
                    <a:pt x="186117" y="149176"/>
                    <a:pt x="192230" y="155373"/>
                    <a:pt x="200000" y="156425"/>
                  </a:cubicBezTo>
                  <a:lnTo>
                    <a:pt x="200000" y="183773"/>
                  </a:lnTo>
                  <a:lnTo>
                    <a:pt x="158304" y="183773"/>
                  </a:lnTo>
                  <a:cubicBezTo>
                    <a:pt x="150064" y="183601"/>
                    <a:pt x="143249" y="190232"/>
                    <a:pt x="143079" y="198584"/>
                  </a:cubicBezTo>
                  <a:cubicBezTo>
                    <a:pt x="143076" y="198723"/>
                    <a:pt x="143075" y="198863"/>
                    <a:pt x="143076" y="199001"/>
                  </a:cubicBezTo>
                  <a:lnTo>
                    <a:pt x="143076" y="263332"/>
                  </a:lnTo>
                  <a:cubicBezTo>
                    <a:pt x="143076" y="271685"/>
                    <a:pt x="149757" y="278457"/>
                    <a:pt x="157997" y="278457"/>
                  </a:cubicBezTo>
                  <a:lnTo>
                    <a:pt x="245274" y="278457"/>
                  </a:lnTo>
                  <a:cubicBezTo>
                    <a:pt x="253514" y="278514"/>
                    <a:pt x="260239" y="271790"/>
                    <a:pt x="260297" y="263436"/>
                  </a:cubicBezTo>
                  <a:cubicBezTo>
                    <a:pt x="260297" y="263402"/>
                    <a:pt x="260297" y="263367"/>
                    <a:pt x="260297" y="263332"/>
                  </a:cubicBezTo>
                  <a:lnTo>
                    <a:pt x="260297" y="199001"/>
                  </a:lnTo>
                  <a:cubicBezTo>
                    <a:pt x="260297" y="190591"/>
                    <a:pt x="253571" y="183773"/>
                    <a:pt x="245274" y="183773"/>
                  </a:cubicBezTo>
                  <a:lnTo>
                    <a:pt x="204395" y="183773"/>
                  </a:lnTo>
                  <a:lnTo>
                    <a:pt x="204395" y="156425"/>
                  </a:lnTo>
                  <a:cubicBezTo>
                    <a:pt x="212159" y="155398"/>
                    <a:pt x="218254" y="149177"/>
                    <a:pt x="219213" y="141300"/>
                  </a:cubicBezTo>
                  <a:lnTo>
                    <a:pt x="265713" y="141300"/>
                  </a:lnTo>
                  <a:cubicBezTo>
                    <a:pt x="266842" y="141300"/>
                    <a:pt x="267757" y="140373"/>
                    <a:pt x="267757" y="139228"/>
                  </a:cubicBezTo>
                  <a:cubicBezTo>
                    <a:pt x="267757" y="138084"/>
                    <a:pt x="266842" y="137157"/>
                    <a:pt x="265713" y="137157"/>
                  </a:cubicBezTo>
                  <a:close/>
                  <a:moveTo>
                    <a:pt x="79407" y="79559"/>
                  </a:moveTo>
                  <a:lnTo>
                    <a:pt x="79407" y="15125"/>
                  </a:lnTo>
                  <a:cubicBezTo>
                    <a:pt x="79463" y="9083"/>
                    <a:pt x="84280" y="4200"/>
                    <a:pt x="90240" y="4144"/>
                  </a:cubicBezTo>
                  <a:lnTo>
                    <a:pt x="177619" y="4144"/>
                  </a:lnTo>
                  <a:cubicBezTo>
                    <a:pt x="183619" y="4143"/>
                    <a:pt x="188498" y="9043"/>
                    <a:pt x="188554" y="15125"/>
                  </a:cubicBezTo>
                  <a:lnTo>
                    <a:pt x="188554" y="79559"/>
                  </a:lnTo>
                  <a:cubicBezTo>
                    <a:pt x="188498" y="85640"/>
                    <a:pt x="183619" y="90540"/>
                    <a:pt x="177619" y="90540"/>
                  </a:cubicBezTo>
                  <a:lnTo>
                    <a:pt x="90240" y="90540"/>
                  </a:lnTo>
                  <a:cubicBezTo>
                    <a:pt x="84280" y="90484"/>
                    <a:pt x="79463" y="85600"/>
                    <a:pt x="79407" y="79559"/>
                  </a:cubicBezTo>
                  <a:close/>
                  <a:moveTo>
                    <a:pt x="120286" y="199001"/>
                  </a:moveTo>
                  <a:lnTo>
                    <a:pt x="120286" y="263332"/>
                  </a:lnTo>
                  <a:cubicBezTo>
                    <a:pt x="120286" y="269397"/>
                    <a:pt x="115436" y="274313"/>
                    <a:pt x="109453" y="274313"/>
                  </a:cubicBezTo>
                  <a:lnTo>
                    <a:pt x="22177" y="274313"/>
                  </a:lnTo>
                  <a:cubicBezTo>
                    <a:pt x="16194" y="274313"/>
                    <a:pt x="11344" y="269397"/>
                    <a:pt x="11344" y="263332"/>
                  </a:cubicBezTo>
                  <a:lnTo>
                    <a:pt x="11344" y="199001"/>
                  </a:lnTo>
                  <a:cubicBezTo>
                    <a:pt x="11344" y="192919"/>
                    <a:pt x="16177" y="187974"/>
                    <a:pt x="22177" y="187917"/>
                  </a:cubicBezTo>
                  <a:lnTo>
                    <a:pt x="109658" y="187917"/>
                  </a:lnTo>
                  <a:cubicBezTo>
                    <a:pt x="115657" y="187974"/>
                    <a:pt x="120491" y="192919"/>
                    <a:pt x="120491" y="199001"/>
                  </a:cubicBezTo>
                  <a:close/>
                  <a:moveTo>
                    <a:pt x="256413" y="199001"/>
                  </a:moveTo>
                  <a:lnTo>
                    <a:pt x="256413" y="263332"/>
                  </a:lnTo>
                  <a:cubicBezTo>
                    <a:pt x="256415" y="269397"/>
                    <a:pt x="251567" y="274315"/>
                    <a:pt x="245584" y="274317"/>
                  </a:cubicBezTo>
                  <a:cubicBezTo>
                    <a:pt x="245481" y="274317"/>
                    <a:pt x="245377" y="274316"/>
                    <a:pt x="245274" y="274313"/>
                  </a:cubicBezTo>
                  <a:lnTo>
                    <a:pt x="158304" y="274313"/>
                  </a:lnTo>
                  <a:cubicBezTo>
                    <a:pt x="152321" y="274313"/>
                    <a:pt x="147471" y="269397"/>
                    <a:pt x="147471" y="263332"/>
                  </a:cubicBezTo>
                  <a:lnTo>
                    <a:pt x="147471" y="199001"/>
                  </a:lnTo>
                  <a:cubicBezTo>
                    <a:pt x="147471" y="192919"/>
                    <a:pt x="152305" y="187974"/>
                    <a:pt x="158304" y="187917"/>
                  </a:cubicBezTo>
                  <a:lnTo>
                    <a:pt x="245274" y="187917"/>
                  </a:lnTo>
                  <a:cubicBezTo>
                    <a:pt x="251308" y="187688"/>
                    <a:pt x="256384" y="192462"/>
                    <a:pt x="256610" y="198580"/>
                  </a:cubicBezTo>
                  <a:cubicBezTo>
                    <a:pt x="256615" y="198720"/>
                    <a:pt x="256617" y="198860"/>
                    <a:pt x="256617" y="199001"/>
                  </a:cubicBezTo>
                  <a:close/>
                  <a:moveTo>
                    <a:pt x="65917" y="152488"/>
                  </a:moveTo>
                  <a:cubicBezTo>
                    <a:pt x="58693" y="152545"/>
                    <a:pt x="52791" y="146655"/>
                    <a:pt x="52734" y="139332"/>
                  </a:cubicBezTo>
                  <a:cubicBezTo>
                    <a:pt x="52678" y="132009"/>
                    <a:pt x="58489" y="126027"/>
                    <a:pt x="65713" y="125970"/>
                  </a:cubicBezTo>
                  <a:cubicBezTo>
                    <a:pt x="72937" y="125913"/>
                    <a:pt x="78840" y="131802"/>
                    <a:pt x="78896" y="139125"/>
                  </a:cubicBezTo>
                  <a:cubicBezTo>
                    <a:pt x="78896" y="139160"/>
                    <a:pt x="78896" y="139194"/>
                    <a:pt x="78896" y="139228"/>
                  </a:cubicBezTo>
                  <a:cubicBezTo>
                    <a:pt x="78897" y="146511"/>
                    <a:pt x="73102" y="152431"/>
                    <a:pt x="65917" y="152488"/>
                  </a:cubicBezTo>
                  <a:close/>
                  <a:moveTo>
                    <a:pt x="133981" y="152488"/>
                  </a:moveTo>
                  <a:cubicBezTo>
                    <a:pt x="126756" y="152545"/>
                    <a:pt x="120854" y="146655"/>
                    <a:pt x="120797" y="139332"/>
                  </a:cubicBezTo>
                  <a:cubicBezTo>
                    <a:pt x="120741" y="132009"/>
                    <a:pt x="126552" y="126027"/>
                    <a:pt x="133776" y="125970"/>
                  </a:cubicBezTo>
                  <a:cubicBezTo>
                    <a:pt x="141001" y="125913"/>
                    <a:pt x="146903" y="131802"/>
                    <a:pt x="146960" y="139125"/>
                  </a:cubicBezTo>
                  <a:cubicBezTo>
                    <a:pt x="146960" y="139160"/>
                    <a:pt x="146960" y="139194"/>
                    <a:pt x="146960" y="139228"/>
                  </a:cubicBezTo>
                  <a:cubicBezTo>
                    <a:pt x="146960" y="146511"/>
                    <a:pt x="141165" y="152431"/>
                    <a:pt x="133981" y="152488"/>
                  </a:cubicBezTo>
                  <a:close/>
                  <a:moveTo>
                    <a:pt x="202044" y="152488"/>
                  </a:moveTo>
                  <a:cubicBezTo>
                    <a:pt x="194825" y="152774"/>
                    <a:pt x="188744" y="147075"/>
                    <a:pt x="188462" y="139757"/>
                  </a:cubicBezTo>
                  <a:cubicBezTo>
                    <a:pt x="188180" y="132439"/>
                    <a:pt x="193803" y="126275"/>
                    <a:pt x="201022" y="125989"/>
                  </a:cubicBezTo>
                  <a:cubicBezTo>
                    <a:pt x="208241" y="125702"/>
                    <a:pt x="214322" y="131403"/>
                    <a:pt x="214604" y="138721"/>
                  </a:cubicBezTo>
                  <a:cubicBezTo>
                    <a:pt x="214611" y="138890"/>
                    <a:pt x="214614" y="139060"/>
                    <a:pt x="214614" y="139228"/>
                  </a:cubicBezTo>
                  <a:cubicBezTo>
                    <a:pt x="214619" y="146355"/>
                    <a:pt x="209068" y="152210"/>
                    <a:pt x="202044" y="15248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Red Hat"/>
                <a:sym typeface="Arial"/>
              </a:endParaRPr>
            </a:p>
          </p:txBody>
        </p:sp>
        <p:sp>
          <p:nvSpPr>
            <p:cNvPr id="1714" name="Google Shape;1714;p13"/>
            <p:cNvSpPr/>
            <p:nvPr/>
          </p:nvSpPr>
          <p:spPr>
            <a:xfrm>
              <a:off x="-928997" y="1776928"/>
              <a:ext cx="18497" cy="4143"/>
            </a:xfrm>
            <a:custGeom>
              <a:avLst/>
              <a:gdLst/>
              <a:ahLst/>
              <a:cxnLst/>
              <a:rect l="l" t="t" r="r" b="b"/>
              <a:pathLst>
                <a:path w="18497" h="4143" extrusionOk="0">
                  <a:moveTo>
                    <a:pt x="16454" y="0"/>
                  </a:moveTo>
                  <a:lnTo>
                    <a:pt x="2044" y="0"/>
                  </a:lnTo>
                  <a:cubicBezTo>
                    <a:pt x="915" y="0"/>
                    <a:pt x="0" y="927"/>
                    <a:pt x="0" y="2072"/>
                  </a:cubicBezTo>
                  <a:cubicBezTo>
                    <a:pt x="0" y="3217"/>
                    <a:pt x="915" y="4144"/>
                    <a:pt x="2044" y="4144"/>
                  </a:cubicBezTo>
                  <a:lnTo>
                    <a:pt x="16454" y="4144"/>
                  </a:lnTo>
                  <a:cubicBezTo>
                    <a:pt x="17583" y="4144"/>
                    <a:pt x="18498" y="3217"/>
                    <a:pt x="18498" y="2072"/>
                  </a:cubicBezTo>
                  <a:cubicBezTo>
                    <a:pt x="18498" y="927"/>
                    <a:pt x="17583" y="0"/>
                    <a:pt x="16454" y="0"/>
                  </a:cubicBezTo>
                  <a:close/>
                </a:path>
              </a:pathLst>
            </a:custGeom>
            <a:solidFill>
              <a:srgbClr val="FC01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Red Hat"/>
                <a:sym typeface="Arial"/>
              </a:endParaRPr>
            </a:p>
          </p:txBody>
        </p:sp>
        <p:sp>
          <p:nvSpPr>
            <p:cNvPr id="1715" name="Google Shape;1715;p13"/>
            <p:cNvSpPr/>
            <p:nvPr/>
          </p:nvSpPr>
          <p:spPr>
            <a:xfrm>
              <a:off x="-860933" y="1593154"/>
              <a:ext cx="18497" cy="4143"/>
            </a:xfrm>
            <a:custGeom>
              <a:avLst/>
              <a:gdLst/>
              <a:ahLst/>
              <a:cxnLst/>
              <a:rect l="l" t="t" r="r" b="b"/>
              <a:pathLst>
                <a:path w="18497" h="4143" extrusionOk="0">
                  <a:moveTo>
                    <a:pt x="16454" y="0"/>
                  </a:moveTo>
                  <a:lnTo>
                    <a:pt x="2044" y="0"/>
                  </a:lnTo>
                  <a:cubicBezTo>
                    <a:pt x="915" y="0"/>
                    <a:pt x="0" y="928"/>
                    <a:pt x="0" y="2072"/>
                  </a:cubicBezTo>
                  <a:cubicBezTo>
                    <a:pt x="0" y="3216"/>
                    <a:pt x="915" y="4144"/>
                    <a:pt x="2044" y="4144"/>
                  </a:cubicBezTo>
                  <a:lnTo>
                    <a:pt x="16454" y="4144"/>
                  </a:lnTo>
                  <a:cubicBezTo>
                    <a:pt x="17583" y="4144"/>
                    <a:pt x="18498" y="3216"/>
                    <a:pt x="18498" y="2072"/>
                  </a:cubicBezTo>
                  <a:cubicBezTo>
                    <a:pt x="18498" y="928"/>
                    <a:pt x="17583" y="0"/>
                    <a:pt x="16454" y="0"/>
                  </a:cubicBezTo>
                  <a:close/>
                </a:path>
              </a:pathLst>
            </a:custGeom>
            <a:solidFill>
              <a:srgbClr val="FC01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Red Hat"/>
                <a:sym typeface="Arial"/>
              </a:endParaRPr>
            </a:p>
          </p:txBody>
        </p:sp>
        <p:sp>
          <p:nvSpPr>
            <p:cNvPr id="1716" name="Google Shape;1716;p13"/>
            <p:cNvSpPr/>
            <p:nvPr/>
          </p:nvSpPr>
          <p:spPr>
            <a:xfrm>
              <a:off x="-792870" y="1776928"/>
              <a:ext cx="18497" cy="4143"/>
            </a:xfrm>
            <a:custGeom>
              <a:avLst/>
              <a:gdLst/>
              <a:ahLst/>
              <a:cxnLst/>
              <a:rect l="l" t="t" r="r" b="b"/>
              <a:pathLst>
                <a:path w="18497" h="4143" extrusionOk="0">
                  <a:moveTo>
                    <a:pt x="16454" y="0"/>
                  </a:moveTo>
                  <a:lnTo>
                    <a:pt x="2044" y="0"/>
                  </a:lnTo>
                  <a:cubicBezTo>
                    <a:pt x="915" y="0"/>
                    <a:pt x="0" y="927"/>
                    <a:pt x="0" y="2072"/>
                  </a:cubicBezTo>
                  <a:cubicBezTo>
                    <a:pt x="0" y="3217"/>
                    <a:pt x="915" y="4144"/>
                    <a:pt x="2044" y="4144"/>
                  </a:cubicBezTo>
                  <a:lnTo>
                    <a:pt x="16454" y="4144"/>
                  </a:lnTo>
                  <a:cubicBezTo>
                    <a:pt x="17583" y="4144"/>
                    <a:pt x="18498" y="3217"/>
                    <a:pt x="18498" y="2072"/>
                  </a:cubicBezTo>
                  <a:cubicBezTo>
                    <a:pt x="18498" y="927"/>
                    <a:pt x="17583" y="0"/>
                    <a:pt x="16454" y="0"/>
                  </a:cubicBezTo>
                  <a:close/>
                </a:path>
              </a:pathLst>
            </a:custGeom>
            <a:solidFill>
              <a:srgbClr val="FC01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Red Hat"/>
                <a:sym typeface="Arial"/>
              </a:endParaRPr>
            </a:p>
          </p:txBody>
        </p:sp>
      </p:grpSp>
      <p:grpSp>
        <p:nvGrpSpPr>
          <p:cNvPr id="1717" name="Google Shape;1717;p13"/>
          <p:cNvGrpSpPr/>
          <p:nvPr/>
        </p:nvGrpSpPr>
        <p:grpSpPr>
          <a:xfrm>
            <a:off x="7841399" y="1778070"/>
            <a:ext cx="300652" cy="235584"/>
            <a:chOff x="5490587" y="3273580"/>
            <a:chExt cx="823704" cy="661752"/>
          </a:xfrm>
        </p:grpSpPr>
        <p:grpSp>
          <p:nvGrpSpPr>
            <p:cNvPr id="1718" name="Google Shape;1718;p13"/>
            <p:cNvGrpSpPr/>
            <p:nvPr/>
          </p:nvGrpSpPr>
          <p:grpSpPr>
            <a:xfrm>
              <a:off x="5490587" y="3273580"/>
              <a:ext cx="823704" cy="571462"/>
              <a:chOff x="5490756" y="3651289"/>
              <a:chExt cx="296435" cy="205658"/>
            </a:xfrm>
          </p:grpSpPr>
          <p:sp>
            <p:nvSpPr>
              <p:cNvPr id="1719" name="Google Shape;1719;p13"/>
              <p:cNvSpPr/>
              <p:nvPr/>
            </p:nvSpPr>
            <p:spPr>
              <a:xfrm>
                <a:off x="5491607" y="3774737"/>
                <a:ext cx="90251" cy="74081"/>
              </a:xfrm>
              <a:custGeom>
                <a:avLst/>
                <a:gdLst/>
                <a:ahLst/>
                <a:cxnLst/>
                <a:rect l="l" t="t" r="r" b="b"/>
                <a:pathLst>
                  <a:path w="90251" h="74081" extrusionOk="0">
                    <a:moveTo>
                      <a:pt x="61745" y="74082"/>
                    </a:moveTo>
                    <a:cubicBezTo>
                      <a:pt x="27666" y="74030"/>
                      <a:pt x="52" y="46416"/>
                      <a:pt x="0" y="12337"/>
                    </a:cubicBezTo>
                    <a:cubicBezTo>
                      <a:pt x="18" y="8711"/>
                      <a:pt x="364" y="5093"/>
                      <a:pt x="1034" y="1529"/>
                    </a:cubicBezTo>
                    <a:cubicBezTo>
                      <a:pt x="1175" y="553"/>
                      <a:pt x="2081" y="-123"/>
                      <a:pt x="3057" y="19"/>
                    </a:cubicBezTo>
                    <a:cubicBezTo>
                      <a:pt x="3072" y="21"/>
                      <a:pt x="3087" y="23"/>
                      <a:pt x="3101" y="26"/>
                    </a:cubicBezTo>
                    <a:cubicBezTo>
                      <a:pt x="4056" y="215"/>
                      <a:pt x="4683" y="1135"/>
                      <a:pt x="4511" y="2093"/>
                    </a:cubicBezTo>
                    <a:cubicBezTo>
                      <a:pt x="3950" y="5479"/>
                      <a:pt x="3667" y="8905"/>
                      <a:pt x="3665" y="12337"/>
                    </a:cubicBezTo>
                    <a:cubicBezTo>
                      <a:pt x="3717" y="44392"/>
                      <a:pt x="29690" y="70365"/>
                      <a:pt x="61745" y="70417"/>
                    </a:cubicBezTo>
                    <a:cubicBezTo>
                      <a:pt x="70750" y="70439"/>
                      <a:pt x="79635" y="68347"/>
                      <a:pt x="87683" y="64308"/>
                    </a:cubicBezTo>
                    <a:cubicBezTo>
                      <a:pt x="88500" y="63854"/>
                      <a:pt x="89530" y="64148"/>
                      <a:pt x="89984" y="64965"/>
                    </a:cubicBezTo>
                    <a:cubicBezTo>
                      <a:pt x="90001" y="64996"/>
                      <a:pt x="90017" y="65028"/>
                      <a:pt x="90033" y="65060"/>
                    </a:cubicBezTo>
                    <a:cubicBezTo>
                      <a:pt x="90505" y="65926"/>
                      <a:pt x="90186" y="67010"/>
                      <a:pt x="89320" y="67483"/>
                    </a:cubicBezTo>
                    <a:cubicBezTo>
                      <a:pt x="89307" y="67490"/>
                      <a:pt x="89294" y="67497"/>
                      <a:pt x="89281" y="67503"/>
                    </a:cubicBezTo>
                    <a:cubicBezTo>
                      <a:pt x="80748" y="71832"/>
                      <a:pt x="71313" y="74086"/>
                      <a:pt x="61745" y="740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sp>
            <p:nvSpPr>
              <p:cNvPr id="1720" name="Google Shape;1720;p13"/>
              <p:cNvSpPr/>
              <p:nvPr/>
            </p:nvSpPr>
            <p:spPr>
              <a:xfrm>
                <a:off x="5535302" y="3651289"/>
                <a:ext cx="195485" cy="143492"/>
              </a:xfrm>
              <a:custGeom>
                <a:avLst/>
                <a:gdLst/>
                <a:ahLst/>
                <a:cxnLst/>
                <a:rect l="l" t="t" r="r" b="b"/>
                <a:pathLst>
                  <a:path w="195485" h="143492" extrusionOk="0">
                    <a:moveTo>
                      <a:pt x="12130" y="143491"/>
                    </a:moveTo>
                    <a:cubicBezTo>
                      <a:pt x="11458" y="143523"/>
                      <a:pt x="10830" y="143154"/>
                      <a:pt x="10532" y="142551"/>
                    </a:cubicBezTo>
                    <a:cubicBezTo>
                      <a:pt x="-13894" y="94065"/>
                      <a:pt x="5611" y="34958"/>
                      <a:pt x="54098" y="10532"/>
                    </a:cubicBezTo>
                    <a:cubicBezTo>
                      <a:pt x="102584" y="-13894"/>
                      <a:pt x="161691" y="5611"/>
                      <a:pt x="186117" y="54098"/>
                    </a:cubicBezTo>
                    <a:cubicBezTo>
                      <a:pt x="190664" y="63125"/>
                      <a:pt x="193792" y="72799"/>
                      <a:pt x="195391" y="82780"/>
                    </a:cubicBezTo>
                    <a:cubicBezTo>
                      <a:pt x="195706" y="83714"/>
                      <a:pt x="195205" y="84727"/>
                      <a:pt x="194271" y="85043"/>
                    </a:cubicBezTo>
                    <a:cubicBezTo>
                      <a:pt x="193336" y="85359"/>
                      <a:pt x="192323" y="84857"/>
                      <a:pt x="192007" y="83923"/>
                    </a:cubicBezTo>
                    <a:cubicBezTo>
                      <a:pt x="191944" y="83736"/>
                      <a:pt x="191913" y="83541"/>
                      <a:pt x="191913" y="83344"/>
                    </a:cubicBezTo>
                    <a:cubicBezTo>
                      <a:pt x="182924" y="31803"/>
                      <a:pt x="133855" y="-2692"/>
                      <a:pt x="82314" y="6297"/>
                    </a:cubicBezTo>
                    <a:cubicBezTo>
                      <a:pt x="30773" y="15286"/>
                      <a:pt x="-3722" y="64355"/>
                      <a:pt x="5267" y="115896"/>
                    </a:cubicBezTo>
                    <a:cubicBezTo>
                      <a:pt x="6782" y="124584"/>
                      <a:pt x="9503" y="133018"/>
                      <a:pt x="13351" y="140953"/>
                    </a:cubicBezTo>
                    <a:cubicBezTo>
                      <a:pt x="13805" y="141770"/>
                      <a:pt x="13511" y="142800"/>
                      <a:pt x="12695" y="143254"/>
                    </a:cubicBezTo>
                    <a:cubicBezTo>
                      <a:pt x="12663" y="143271"/>
                      <a:pt x="12632" y="143287"/>
                      <a:pt x="12599" y="143303"/>
                    </a:cubicBezTo>
                    <a:cubicBezTo>
                      <a:pt x="12455" y="143393"/>
                      <a:pt x="12296" y="143457"/>
                      <a:pt x="12130" y="1434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sp>
            <p:nvSpPr>
              <p:cNvPr id="1721" name="Google Shape;1721;p13"/>
              <p:cNvSpPr/>
              <p:nvPr/>
            </p:nvSpPr>
            <p:spPr>
              <a:xfrm>
                <a:off x="5696340" y="3827625"/>
                <a:ext cx="29323" cy="29322"/>
              </a:xfrm>
              <a:custGeom>
                <a:avLst/>
                <a:gdLst/>
                <a:ahLst/>
                <a:cxnLst/>
                <a:rect l="l" t="t" r="r" b="b"/>
                <a:pathLst>
                  <a:path w="29323" h="29322" extrusionOk="0">
                    <a:moveTo>
                      <a:pt x="13489" y="29276"/>
                    </a:moveTo>
                    <a:cubicBezTo>
                      <a:pt x="5418" y="28628"/>
                      <a:pt x="-600" y="21560"/>
                      <a:pt x="48" y="13489"/>
                    </a:cubicBezTo>
                    <a:cubicBezTo>
                      <a:pt x="623" y="6317"/>
                      <a:pt x="6317" y="623"/>
                      <a:pt x="13489" y="48"/>
                    </a:cubicBezTo>
                    <a:cubicBezTo>
                      <a:pt x="21560" y="-600"/>
                      <a:pt x="28628" y="5418"/>
                      <a:pt x="29276" y="13489"/>
                    </a:cubicBezTo>
                    <a:cubicBezTo>
                      <a:pt x="29923" y="21560"/>
                      <a:pt x="23906" y="28628"/>
                      <a:pt x="15835" y="29276"/>
                    </a:cubicBezTo>
                    <a:cubicBezTo>
                      <a:pt x="15054" y="29338"/>
                      <a:pt x="14269" y="29338"/>
                      <a:pt x="13489" y="29276"/>
                    </a:cubicBezTo>
                    <a:close/>
                    <a:moveTo>
                      <a:pt x="13489" y="3713"/>
                    </a:moveTo>
                    <a:cubicBezTo>
                      <a:pt x="7416" y="3713"/>
                      <a:pt x="2493" y="8636"/>
                      <a:pt x="2493" y="14709"/>
                    </a:cubicBezTo>
                    <a:cubicBezTo>
                      <a:pt x="2493" y="20781"/>
                      <a:pt x="7416" y="25704"/>
                      <a:pt x="13489" y="25704"/>
                    </a:cubicBezTo>
                    <a:cubicBezTo>
                      <a:pt x="19562" y="25704"/>
                      <a:pt x="24484" y="20781"/>
                      <a:pt x="24484" y="14709"/>
                    </a:cubicBezTo>
                    <a:cubicBezTo>
                      <a:pt x="24484" y="8636"/>
                      <a:pt x="19562" y="3713"/>
                      <a:pt x="13489" y="37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sp>
            <p:nvSpPr>
              <p:cNvPr id="1722" name="Google Shape;1722;p13"/>
              <p:cNvSpPr/>
              <p:nvPr/>
            </p:nvSpPr>
            <p:spPr>
              <a:xfrm>
                <a:off x="5691292" y="3732565"/>
                <a:ext cx="95899" cy="113904"/>
              </a:xfrm>
              <a:custGeom>
                <a:avLst/>
                <a:gdLst/>
                <a:ahLst/>
                <a:cxnLst/>
                <a:rect l="l" t="t" r="r" b="b"/>
                <a:pathLst>
                  <a:path w="95899" h="113904" extrusionOk="0">
                    <a:moveTo>
                      <a:pt x="38931" y="113810"/>
                    </a:moveTo>
                    <a:cubicBezTo>
                      <a:pt x="36511" y="113797"/>
                      <a:pt x="34095" y="113640"/>
                      <a:pt x="31694" y="113340"/>
                    </a:cubicBezTo>
                    <a:cubicBezTo>
                      <a:pt x="30713" y="113242"/>
                      <a:pt x="29997" y="112368"/>
                      <a:pt x="30094" y="111386"/>
                    </a:cubicBezTo>
                    <a:cubicBezTo>
                      <a:pt x="30095" y="111380"/>
                      <a:pt x="30096" y="111373"/>
                      <a:pt x="30096" y="111367"/>
                    </a:cubicBezTo>
                    <a:cubicBezTo>
                      <a:pt x="30187" y="110385"/>
                      <a:pt x="31057" y="109662"/>
                      <a:pt x="32039" y="109753"/>
                    </a:cubicBezTo>
                    <a:cubicBezTo>
                      <a:pt x="32081" y="109757"/>
                      <a:pt x="32123" y="109762"/>
                      <a:pt x="32164" y="109769"/>
                    </a:cubicBezTo>
                    <a:cubicBezTo>
                      <a:pt x="61359" y="113477"/>
                      <a:pt x="88032" y="92815"/>
                      <a:pt x="91740" y="63620"/>
                    </a:cubicBezTo>
                    <a:cubicBezTo>
                      <a:pt x="95447" y="34425"/>
                      <a:pt x="74786" y="7753"/>
                      <a:pt x="45591" y="4045"/>
                    </a:cubicBezTo>
                    <a:cubicBezTo>
                      <a:pt x="30122" y="2080"/>
                      <a:pt x="14568" y="6990"/>
                      <a:pt x="3030" y="17481"/>
                    </a:cubicBezTo>
                    <a:cubicBezTo>
                      <a:pt x="2336" y="18181"/>
                      <a:pt x="1206" y="18187"/>
                      <a:pt x="505" y="17493"/>
                    </a:cubicBezTo>
                    <a:cubicBezTo>
                      <a:pt x="501" y="17489"/>
                      <a:pt x="497" y="17485"/>
                      <a:pt x="493" y="17481"/>
                    </a:cubicBezTo>
                    <a:cubicBezTo>
                      <a:pt x="-164" y="16762"/>
                      <a:pt x="-164" y="15661"/>
                      <a:pt x="493" y="14943"/>
                    </a:cubicBezTo>
                    <a:cubicBezTo>
                      <a:pt x="23694" y="-6295"/>
                      <a:pt x="59719" y="-4703"/>
                      <a:pt x="80956" y="18498"/>
                    </a:cubicBezTo>
                    <a:cubicBezTo>
                      <a:pt x="102194" y="41699"/>
                      <a:pt x="100603" y="77724"/>
                      <a:pt x="77402" y="98961"/>
                    </a:cubicBezTo>
                    <a:cubicBezTo>
                      <a:pt x="66873" y="108599"/>
                      <a:pt x="53110" y="113932"/>
                      <a:pt x="38837" y="11390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sp>
            <p:nvSpPr>
              <p:cNvPr id="1723" name="Google Shape;1723;p13"/>
              <p:cNvSpPr/>
              <p:nvPr/>
            </p:nvSpPr>
            <p:spPr>
              <a:xfrm>
                <a:off x="5490756" y="3726610"/>
                <a:ext cx="64569" cy="122214"/>
              </a:xfrm>
              <a:custGeom>
                <a:avLst/>
                <a:gdLst/>
                <a:ahLst/>
                <a:cxnLst/>
                <a:rect l="l" t="t" r="r" b="b"/>
                <a:pathLst>
                  <a:path w="64569" h="122214" extrusionOk="0">
                    <a:moveTo>
                      <a:pt x="62690" y="122209"/>
                    </a:moveTo>
                    <a:cubicBezTo>
                      <a:pt x="28541" y="122679"/>
                      <a:pt x="476" y="95376"/>
                      <a:pt x="6" y="61227"/>
                    </a:cubicBezTo>
                    <a:cubicBezTo>
                      <a:pt x="-397" y="31970"/>
                      <a:pt x="19760" y="6435"/>
                      <a:pt x="48311" y="35"/>
                    </a:cubicBezTo>
                    <a:cubicBezTo>
                      <a:pt x="49263" y="-150"/>
                      <a:pt x="50199" y="420"/>
                      <a:pt x="50473" y="1350"/>
                    </a:cubicBezTo>
                    <a:cubicBezTo>
                      <a:pt x="50708" y="2308"/>
                      <a:pt x="50122" y="3275"/>
                      <a:pt x="49164" y="3510"/>
                    </a:cubicBezTo>
                    <a:cubicBezTo>
                      <a:pt x="49162" y="3511"/>
                      <a:pt x="49159" y="3511"/>
                      <a:pt x="49157" y="3512"/>
                    </a:cubicBezTo>
                    <a:cubicBezTo>
                      <a:pt x="17806" y="10772"/>
                      <a:pt x="-1723" y="42073"/>
                      <a:pt x="5538" y="73423"/>
                    </a:cubicBezTo>
                    <a:cubicBezTo>
                      <a:pt x="11688" y="99981"/>
                      <a:pt x="35430" y="118724"/>
                      <a:pt x="62690" y="118543"/>
                    </a:cubicBezTo>
                    <a:cubicBezTo>
                      <a:pt x="63675" y="118492"/>
                      <a:pt x="64515" y="119248"/>
                      <a:pt x="64567" y="120233"/>
                    </a:cubicBezTo>
                    <a:cubicBezTo>
                      <a:pt x="64569" y="120265"/>
                      <a:pt x="64570" y="120297"/>
                      <a:pt x="64570" y="120329"/>
                    </a:cubicBezTo>
                    <a:cubicBezTo>
                      <a:pt x="64570" y="121367"/>
                      <a:pt x="63728" y="122209"/>
                      <a:pt x="62690" y="12220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sp>
            <p:nvSpPr>
              <p:cNvPr id="1724" name="Google Shape;1724;p13"/>
              <p:cNvSpPr/>
              <p:nvPr/>
            </p:nvSpPr>
            <p:spPr>
              <a:xfrm>
                <a:off x="5728437" y="3745535"/>
                <a:ext cx="41546" cy="27348"/>
              </a:xfrm>
              <a:custGeom>
                <a:avLst/>
                <a:gdLst/>
                <a:ahLst/>
                <a:cxnLst/>
                <a:rect l="l" t="t" r="r" b="b"/>
                <a:pathLst>
                  <a:path w="41546" h="27348" extrusionOk="0">
                    <a:moveTo>
                      <a:pt x="39754" y="27348"/>
                    </a:moveTo>
                    <a:cubicBezTo>
                      <a:pt x="39087" y="27358"/>
                      <a:pt x="38471" y="26995"/>
                      <a:pt x="38156" y="26408"/>
                    </a:cubicBezTo>
                    <a:cubicBezTo>
                      <a:pt x="31380" y="12482"/>
                      <a:pt x="17272" y="3624"/>
                      <a:pt x="1786" y="3571"/>
                    </a:cubicBezTo>
                    <a:cubicBezTo>
                      <a:pt x="799" y="3571"/>
                      <a:pt x="0" y="2772"/>
                      <a:pt x="0" y="1786"/>
                    </a:cubicBezTo>
                    <a:cubicBezTo>
                      <a:pt x="0" y="799"/>
                      <a:pt x="799" y="0"/>
                      <a:pt x="1786" y="0"/>
                    </a:cubicBezTo>
                    <a:cubicBezTo>
                      <a:pt x="18541" y="-19"/>
                      <a:pt x="33865" y="9445"/>
                      <a:pt x="41351" y="24435"/>
                    </a:cubicBezTo>
                    <a:cubicBezTo>
                      <a:pt x="41786" y="25262"/>
                      <a:pt x="41469" y="26285"/>
                      <a:pt x="40642" y="26720"/>
                    </a:cubicBezTo>
                    <a:cubicBezTo>
                      <a:pt x="40598" y="26743"/>
                      <a:pt x="40552" y="26765"/>
                      <a:pt x="40505" y="26784"/>
                    </a:cubicBezTo>
                    <a:cubicBezTo>
                      <a:pt x="40360" y="27082"/>
                      <a:pt x="40080" y="27292"/>
                      <a:pt x="39754" y="2734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sp>
            <p:nvSpPr>
              <p:cNvPr id="1725" name="Google Shape;1725;p13"/>
              <p:cNvSpPr/>
              <p:nvPr/>
            </p:nvSpPr>
            <p:spPr>
              <a:xfrm>
                <a:off x="5570115" y="3668095"/>
                <a:ext cx="65566" cy="32619"/>
              </a:xfrm>
              <a:custGeom>
                <a:avLst/>
                <a:gdLst/>
                <a:ahLst/>
                <a:cxnLst/>
                <a:rect l="l" t="t" r="r" b="b"/>
                <a:pathLst>
                  <a:path w="65566" h="32619" extrusionOk="0">
                    <a:moveTo>
                      <a:pt x="1751" y="32517"/>
                    </a:moveTo>
                    <a:cubicBezTo>
                      <a:pt x="1355" y="32653"/>
                      <a:pt x="925" y="32653"/>
                      <a:pt x="529" y="32517"/>
                    </a:cubicBezTo>
                    <a:cubicBezTo>
                      <a:pt x="-172" y="31823"/>
                      <a:pt x="-177" y="30693"/>
                      <a:pt x="517" y="29992"/>
                    </a:cubicBezTo>
                    <a:cubicBezTo>
                      <a:pt x="521" y="29988"/>
                      <a:pt x="525" y="29984"/>
                      <a:pt x="529" y="29980"/>
                    </a:cubicBezTo>
                    <a:cubicBezTo>
                      <a:pt x="16010" y="10957"/>
                      <a:pt x="39252" y="-59"/>
                      <a:pt x="63778" y="0"/>
                    </a:cubicBezTo>
                    <a:cubicBezTo>
                      <a:pt x="64764" y="0"/>
                      <a:pt x="65563" y="800"/>
                      <a:pt x="65563" y="1786"/>
                    </a:cubicBezTo>
                    <a:cubicBezTo>
                      <a:pt x="65617" y="2719"/>
                      <a:pt x="64904" y="3518"/>
                      <a:pt x="63971" y="3571"/>
                    </a:cubicBezTo>
                    <a:cubicBezTo>
                      <a:pt x="63907" y="3575"/>
                      <a:pt x="63842" y="3575"/>
                      <a:pt x="63778" y="3571"/>
                    </a:cubicBezTo>
                    <a:cubicBezTo>
                      <a:pt x="40329" y="3580"/>
                      <a:pt x="18118" y="14099"/>
                      <a:pt x="3255" y="32235"/>
                    </a:cubicBezTo>
                    <a:cubicBezTo>
                      <a:pt x="2842" y="32596"/>
                      <a:pt x="2266" y="32704"/>
                      <a:pt x="1751" y="325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sp>
            <p:nvSpPr>
              <p:cNvPr id="1726" name="Google Shape;1726;p13"/>
              <p:cNvSpPr/>
              <p:nvPr/>
            </p:nvSpPr>
            <p:spPr>
              <a:xfrm>
                <a:off x="5518745" y="3818642"/>
                <a:ext cx="36675" cy="17116"/>
              </a:xfrm>
              <a:custGeom>
                <a:avLst/>
                <a:gdLst/>
                <a:ahLst/>
                <a:cxnLst/>
                <a:rect l="l" t="t" r="r" b="b"/>
                <a:pathLst>
                  <a:path w="36675" h="17116" extrusionOk="0">
                    <a:moveTo>
                      <a:pt x="34702" y="17113"/>
                    </a:moveTo>
                    <a:cubicBezTo>
                      <a:pt x="21897" y="17145"/>
                      <a:pt x="9600" y="12111"/>
                      <a:pt x="493" y="3110"/>
                    </a:cubicBezTo>
                    <a:cubicBezTo>
                      <a:pt x="-164" y="2392"/>
                      <a:pt x="-164" y="1291"/>
                      <a:pt x="493" y="573"/>
                    </a:cubicBezTo>
                    <a:cubicBezTo>
                      <a:pt x="1111" y="-128"/>
                      <a:pt x="2180" y="-195"/>
                      <a:pt x="2880" y="423"/>
                    </a:cubicBezTo>
                    <a:cubicBezTo>
                      <a:pt x="2933" y="470"/>
                      <a:pt x="2983" y="520"/>
                      <a:pt x="3030" y="573"/>
                    </a:cubicBezTo>
                    <a:cubicBezTo>
                      <a:pt x="11493" y="8928"/>
                      <a:pt x="22903" y="13620"/>
                      <a:pt x="34796" y="13636"/>
                    </a:cubicBezTo>
                    <a:cubicBezTo>
                      <a:pt x="35780" y="13584"/>
                      <a:pt x="36621" y="14340"/>
                      <a:pt x="36673" y="15325"/>
                    </a:cubicBezTo>
                    <a:cubicBezTo>
                      <a:pt x="36674" y="15357"/>
                      <a:pt x="36675" y="15389"/>
                      <a:pt x="36675" y="15422"/>
                    </a:cubicBezTo>
                    <a:cubicBezTo>
                      <a:pt x="36576" y="16423"/>
                      <a:pt x="35706" y="17168"/>
                      <a:pt x="34702" y="171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grpSp>
        <p:pic>
          <p:nvPicPr>
            <p:cNvPr id="1727" name="Google Shape;1727;p13"/>
            <p:cNvPicPr preferRelativeResize="0"/>
            <p:nvPr/>
          </p:nvPicPr>
          <p:blipFill rotWithShape="1">
            <a:blip r:embed="rId3">
              <a:alphaModFix/>
            </a:blip>
            <a:srcRect/>
            <a:stretch/>
          </p:blipFill>
          <p:spPr>
            <a:xfrm>
              <a:off x="5743070" y="3610529"/>
              <a:ext cx="324802" cy="324803"/>
            </a:xfrm>
            <a:prstGeom prst="rect">
              <a:avLst/>
            </a:prstGeom>
            <a:noFill/>
            <a:ln>
              <a:noFill/>
            </a:ln>
          </p:spPr>
        </p:pic>
      </p:grpSp>
      <p:sp>
        <p:nvSpPr>
          <p:cNvPr id="1728" name="Google Shape;1728;p13"/>
          <p:cNvSpPr/>
          <p:nvPr/>
        </p:nvSpPr>
        <p:spPr>
          <a:xfrm>
            <a:off x="8124947" y="1872000"/>
            <a:ext cx="518100" cy="426600"/>
          </a:xfrm>
          <a:prstGeom prst="hexagon">
            <a:avLst>
              <a:gd name="adj" fmla="val 28852"/>
              <a:gd name="vf" fmla="val 115470"/>
            </a:avLst>
          </a:prstGeom>
          <a:solidFill>
            <a:srgbClr val="DE181A">
              <a:alpha val="49019"/>
            </a:srgbClr>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pic>
        <p:nvPicPr>
          <p:cNvPr id="1729" name="Google Shape;1729;p13"/>
          <p:cNvPicPr preferRelativeResize="0"/>
          <p:nvPr/>
        </p:nvPicPr>
        <p:blipFill rotWithShape="1">
          <a:blip r:embed="rId4">
            <a:alphaModFix/>
          </a:blip>
          <a:srcRect/>
          <a:stretch/>
        </p:blipFill>
        <p:spPr>
          <a:xfrm>
            <a:off x="8190300" y="1445450"/>
            <a:ext cx="377971" cy="378600"/>
          </a:xfrm>
          <a:prstGeom prst="rect">
            <a:avLst/>
          </a:prstGeom>
          <a:noFill/>
          <a:ln>
            <a:noFill/>
          </a:ln>
        </p:spPr>
      </p:pic>
      <p:pic>
        <p:nvPicPr>
          <p:cNvPr id="1730" name="Google Shape;1730;p13"/>
          <p:cNvPicPr preferRelativeResize="0"/>
          <p:nvPr/>
        </p:nvPicPr>
        <p:blipFill rotWithShape="1">
          <a:blip r:embed="rId5">
            <a:alphaModFix/>
          </a:blip>
          <a:srcRect/>
          <a:stretch/>
        </p:blipFill>
        <p:spPr>
          <a:xfrm>
            <a:off x="8624976" y="2202791"/>
            <a:ext cx="300650" cy="189884"/>
          </a:xfrm>
          <a:prstGeom prst="rect">
            <a:avLst/>
          </a:prstGeom>
          <a:noFill/>
          <a:ln>
            <a:noFill/>
          </a:ln>
        </p:spPr>
      </p:pic>
      <p:sp>
        <p:nvSpPr>
          <p:cNvPr id="1731" name="Google Shape;1731;p13"/>
          <p:cNvSpPr/>
          <p:nvPr/>
        </p:nvSpPr>
        <p:spPr>
          <a:xfrm>
            <a:off x="8516252" y="1668450"/>
            <a:ext cx="518100" cy="426600"/>
          </a:xfrm>
          <a:prstGeom prst="hexagon">
            <a:avLst>
              <a:gd name="adj" fmla="val 28852"/>
              <a:gd name="vf" fmla="val 115470"/>
            </a:avLst>
          </a:prstGeom>
          <a:solidFill>
            <a:srgbClr val="DE181A">
              <a:alpha val="49019"/>
            </a:srgbClr>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grpSp>
        <p:nvGrpSpPr>
          <p:cNvPr id="1732" name="Google Shape;1732;p13"/>
          <p:cNvGrpSpPr/>
          <p:nvPr/>
        </p:nvGrpSpPr>
        <p:grpSpPr>
          <a:xfrm>
            <a:off x="8409643" y="2190543"/>
            <a:ext cx="233403" cy="235612"/>
            <a:chOff x="1793424" y="3975522"/>
            <a:chExt cx="290700" cy="290700"/>
          </a:xfrm>
        </p:grpSpPr>
        <p:sp>
          <p:nvSpPr>
            <p:cNvPr id="1733" name="Google Shape;1733;p13"/>
            <p:cNvSpPr/>
            <p:nvPr/>
          </p:nvSpPr>
          <p:spPr>
            <a:xfrm>
              <a:off x="1882374" y="4064472"/>
              <a:ext cx="112800" cy="112800"/>
            </a:xfrm>
            <a:prstGeom prst="ellipse">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Karla"/>
                <a:buNone/>
              </a:pPr>
              <a:endParaRPr sz="1600" b="1" i="0" u="none" strike="noStrike" cap="none">
                <a:solidFill>
                  <a:srgbClr val="000000"/>
                </a:solidFill>
                <a:latin typeface="Red Hat"/>
                <a:ea typeface="Questrial"/>
                <a:cs typeface="Questrial"/>
                <a:sym typeface="Questrial"/>
              </a:endParaRPr>
            </a:p>
          </p:txBody>
        </p:sp>
        <p:sp>
          <p:nvSpPr>
            <p:cNvPr id="1734" name="Google Shape;1734;p13"/>
            <p:cNvSpPr/>
            <p:nvPr/>
          </p:nvSpPr>
          <p:spPr>
            <a:xfrm>
              <a:off x="1842774" y="4024872"/>
              <a:ext cx="192000" cy="192000"/>
            </a:xfrm>
            <a:prstGeom prst="ellipse">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Karla"/>
                <a:buNone/>
              </a:pPr>
              <a:endParaRPr sz="1600" b="1" i="0" u="none" strike="noStrike" cap="none">
                <a:solidFill>
                  <a:srgbClr val="FFFFFF"/>
                </a:solidFill>
                <a:latin typeface="Red Hat"/>
                <a:ea typeface="Questrial"/>
                <a:cs typeface="Questrial"/>
                <a:sym typeface="Questrial"/>
              </a:endParaRPr>
            </a:p>
          </p:txBody>
        </p:sp>
        <p:sp>
          <p:nvSpPr>
            <p:cNvPr id="1735" name="Google Shape;1735;p13"/>
            <p:cNvSpPr/>
            <p:nvPr/>
          </p:nvSpPr>
          <p:spPr>
            <a:xfrm>
              <a:off x="1793424" y="3975522"/>
              <a:ext cx="290700" cy="290700"/>
            </a:xfrm>
            <a:prstGeom prst="ellipse">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Karla"/>
                <a:buNone/>
              </a:pPr>
              <a:endParaRPr sz="1600" b="1" i="0" u="none" strike="noStrike" cap="none">
                <a:solidFill>
                  <a:srgbClr val="FFFFFF"/>
                </a:solidFill>
                <a:latin typeface="Red Hat"/>
                <a:ea typeface="Questrial"/>
                <a:cs typeface="Questrial"/>
                <a:sym typeface="Questrial"/>
              </a:endParaRPr>
            </a:p>
          </p:txBody>
        </p:sp>
      </p:grpSp>
      <p:grpSp>
        <p:nvGrpSpPr>
          <p:cNvPr id="1736" name="Google Shape;1736;p13"/>
          <p:cNvGrpSpPr/>
          <p:nvPr/>
        </p:nvGrpSpPr>
        <p:grpSpPr>
          <a:xfrm>
            <a:off x="8526343" y="1576756"/>
            <a:ext cx="233403" cy="235612"/>
            <a:chOff x="1793424" y="3975522"/>
            <a:chExt cx="290700" cy="290700"/>
          </a:xfrm>
        </p:grpSpPr>
        <p:sp>
          <p:nvSpPr>
            <p:cNvPr id="1737" name="Google Shape;1737;p13"/>
            <p:cNvSpPr/>
            <p:nvPr/>
          </p:nvSpPr>
          <p:spPr>
            <a:xfrm>
              <a:off x="1882374" y="4064472"/>
              <a:ext cx="112800" cy="112800"/>
            </a:xfrm>
            <a:prstGeom prst="ellipse">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Karla"/>
                <a:buNone/>
              </a:pPr>
              <a:endParaRPr sz="1600" b="1" i="0" u="none" strike="noStrike" cap="none">
                <a:solidFill>
                  <a:srgbClr val="000000"/>
                </a:solidFill>
                <a:latin typeface="Red Hat"/>
                <a:ea typeface="Questrial"/>
                <a:cs typeface="Questrial"/>
                <a:sym typeface="Questrial"/>
              </a:endParaRPr>
            </a:p>
          </p:txBody>
        </p:sp>
        <p:sp>
          <p:nvSpPr>
            <p:cNvPr id="1738" name="Google Shape;1738;p13"/>
            <p:cNvSpPr/>
            <p:nvPr/>
          </p:nvSpPr>
          <p:spPr>
            <a:xfrm>
              <a:off x="1842774" y="4024872"/>
              <a:ext cx="192000" cy="192000"/>
            </a:xfrm>
            <a:prstGeom prst="ellipse">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Karla"/>
                <a:buNone/>
              </a:pPr>
              <a:endParaRPr sz="1600" b="1" i="0" u="none" strike="noStrike" cap="none">
                <a:solidFill>
                  <a:srgbClr val="FFFFFF"/>
                </a:solidFill>
                <a:latin typeface="Red Hat"/>
                <a:ea typeface="Questrial"/>
                <a:cs typeface="Questrial"/>
                <a:sym typeface="Questrial"/>
              </a:endParaRPr>
            </a:p>
          </p:txBody>
        </p:sp>
        <p:sp>
          <p:nvSpPr>
            <p:cNvPr id="1739" name="Google Shape;1739;p13"/>
            <p:cNvSpPr/>
            <p:nvPr/>
          </p:nvSpPr>
          <p:spPr>
            <a:xfrm>
              <a:off x="1793424" y="3975522"/>
              <a:ext cx="290700" cy="290700"/>
            </a:xfrm>
            <a:prstGeom prst="ellipse">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Karla"/>
                <a:buNone/>
              </a:pPr>
              <a:endParaRPr sz="1600" b="1" i="0" u="none" strike="noStrike" cap="none">
                <a:solidFill>
                  <a:srgbClr val="FFFFFF"/>
                </a:solidFill>
                <a:latin typeface="Red Hat"/>
                <a:ea typeface="Questrial"/>
                <a:cs typeface="Questrial"/>
                <a:sym typeface="Questrial"/>
              </a:endParaRPr>
            </a:p>
          </p:txBody>
        </p:sp>
      </p:grpSp>
      <p:cxnSp>
        <p:nvCxnSpPr>
          <p:cNvPr id="1740" name="Google Shape;1740;p13"/>
          <p:cNvCxnSpPr>
            <a:stCxn id="1710" idx="3"/>
            <a:endCxn id="1741" idx="0"/>
          </p:cNvCxnSpPr>
          <p:nvPr/>
        </p:nvCxnSpPr>
        <p:spPr>
          <a:xfrm flipH="1">
            <a:off x="6467872" y="1658700"/>
            <a:ext cx="872700" cy="124500"/>
          </a:xfrm>
          <a:prstGeom prst="bentConnector2">
            <a:avLst/>
          </a:prstGeom>
          <a:noFill/>
          <a:ln w="9525" cap="flat" cmpd="sng">
            <a:solidFill>
              <a:schemeClr val="dk1"/>
            </a:solidFill>
            <a:prstDash val="dash"/>
            <a:round/>
            <a:headEnd type="none" w="sm" len="sm"/>
            <a:tailEnd type="none" w="sm" len="sm"/>
          </a:ln>
        </p:spPr>
      </p:cxnSp>
      <p:cxnSp>
        <p:nvCxnSpPr>
          <p:cNvPr id="1742" name="Google Shape;1742;p13"/>
          <p:cNvCxnSpPr>
            <a:stCxn id="1735" idx="4"/>
          </p:cNvCxnSpPr>
          <p:nvPr/>
        </p:nvCxnSpPr>
        <p:spPr>
          <a:xfrm rot="5400000">
            <a:off x="7825695" y="2086105"/>
            <a:ext cx="360600" cy="1040700"/>
          </a:xfrm>
          <a:prstGeom prst="bentConnector2">
            <a:avLst/>
          </a:prstGeom>
          <a:noFill/>
          <a:ln w="9525" cap="flat" cmpd="sng">
            <a:solidFill>
              <a:schemeClr val="dk1"/>
            </a:solidFill>
            <a:prstDash val="dash"/>
            <a:round/>
            <a:headEnd type="none" w="sm" len="sm"/>
            <a:tailEnd type="none" w="sm" len="sm"/>
          </a:ln>
        </p:spPr>
      </p:cxnSp>
      <p:grpSp>
        <p:nvGrpSpPr>
          <p:cNvPr id="1743" name="Google Shape;1743;p13"/>
          <p:cNvGrpSpPr/>
          <p:nvPr/>
        </p:nvGrpSpPr>
        <p:grpSpPr>
          <a:xfrm>
            <a:off x="7233806" y="1549093"/>
            <a:ext cx="233403" cy="235612"/>
            <a:chOff x="1793424" y="3975522"/>
            <a:chExt cx="290700" cy="290700"/>
          </a:xfrm>
        </p:grpSpPr>
        <p:sp>
          <p:nvSpPr>
            <p:cNvPr id="1744" name="Google Shape;1744;p13"/>
            <p:cNvSpPr/>
            <p:nvPr/>
          </p:nvSpPr>
          <p:spPr>
            <a:xfrm>
              <a:off x="1882374" y="4064472"/>
              <a:ext cx="112800" cy="112800"/>
            </a:xfrm>
            <a:prstGeom prst="ellipse">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Karla"/>
                <a:buNone/>
              </a:pPr>
              <a:endParaRPr sz="1600" b="1" i="0" u="none" strike="noStrike" cap="none">
                <a:solidFill>
                  <a:srgbClr val="000000"/>
                </a:solidFill>
                <a:latin typeface="Red Hat"/>
                <a:ea typeface="Questrial"/>
                <a:cs typeface="Questrial"/>
                <a:sym typeface="Questrial"/>
              </a:endParaRPr>
            </a:p>
          </p:txBody>
        </p:sp>
        <p:sp>
          <p:nvSpPr>
            <p:cNvPr id="1745" name="Google Shape;1745;p13"/>
            <p:cNvSpPr/>
            <p:nvPr/>
          </p:nvSpPr>
          <p:spPr>
            <a:xfrm>
              <a:off x="1842774" y="4024872"/>
              <a:ext cx="192000" cy="192000"/>
            </a:xfrm>
            <a:prstGeom prst="ellipse">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Karla"/>
                <a:buNone/>
              </a:pPr>
              <a:endParaRPr sz="1600" b="1" i="0" u="none" strike="noStrike" cap="none">
                <a:solidFill>
                  <a:srgbClr val="FFFFFF"/>
                </a:solidFill>
                <a:latin typeface="Red Hat"/>
                <a:ea typeface="Questrial"/>
                <a:cs typeface="Questrial"/>
                <a:sym typeface="Questrial"/>
              </a:endParaRPr>
            </a:p>
          </p:txBody>
        </p:sp>
        <p:sp>
          <p:nvSpPr>
            <p:cNvPr id="1746" name="Google Shape;1746;p13"/>
            <p:cNvSpPr/>
            <p:nvPr/>
          </p:nvSpPr>
          <p:spPr>
            <a:xfrm>
              <a:off x="1793424" y="3975522"/>
              <a:ext cx="290700" cy="290700"/>
            </a:xfrm>
            <a:prstGeom prst="ellipse">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Karla"/>
                <a:buNone/>
              </a:pPr>
              <a:endParaRPr sz="1600" b="1" i="0" u="none" strike="noStrike" cap="none">
                <a:solidFill>
                  <a:srgbClr val="FFFFFF"/>
                </a:solidFill>
                <a:latin typeface="Red Hat"/>
                <a:ea typeface="Questrial"/>
                <a:cs typeface="Questrial"/>
                <a:sym typeface="Questrial"/>
              </a:endParaRPr>
            </a:p>
          </p:txBody>
        </p:sp>
      </p:grpSp>
      <p:pic>
        <p:nvPicPr>
          <p:cNvPr id="1747" name="Google Shape;1747;p13"/>
          <p:cNvPicPr preferRelativeResize="0"/>
          <p:nvPr/>
        </p:nvPicPr>
        <p:blipFill rotWithShape="1">
          <a:blip r:embed="rId6">
            <a:alphaModFix/>
          </a:blip>
          <a:srcRect r="-5239"/>
          <a:stretch/>
        </p:blipFill>
        <p:spPr>
          <a:xfrm>
            <a:off x="5109375" y="1678850"/>
            <a:ext cx="2683800" cy="1258576"/>
          </a:xfrm>
          <a:prstGeom prst="rect">
            <a:avLst/>
          </a:prstGeom>
          <a:noFill/>
          <a:ln>
            <a:noFill/>
          </a:ln>
        </p:spPr>
      </p:pic>
      <p:sp>
        <p:nvSpPr>
          <p:cNvPr id="1748" name="Google Shape;1748;p13"/>
          <p:cNvSpPr txBox="1"/>
          <p:nvPr/>
        </p:nvSpPr>
        <p:spPr>
          <a:xfrm>
            <a:off x="7843925" y="978400"/>
            <a:ext cx="1170000" cy="13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F8F8F8"/>
                </a:solidFill>
                <a:latin typeface="Red Hat"/>
                <a:ea typeface="Red Hat Display"/>
                <a:cs typeface="Red Hat Display"/>
                <a:sym typeface="Red Hat Display"/>
              </a:rPr>
              <a:t>IDENTITY</a:t>
            </a:r>
            <a:endParaRPr sz="800" b="1" i="0" u="none" strike="noStrike" cap="none">
              <a:solidFill>
                <a:srgbClr val="F8F8F8"/>
              </a:solidFill>
              <a:latin typeface="Red Hat"/>
              <a:ea typeface="Red Hat Display"/>
              <a:cs typeface="Red Hat Display"/>
              <a:sym typeface="Red Hat Display"/>
            </a:endParaRPr>
          </a:p>
        </p:txBody>
      </p:sp>
      <p:sp>
        <p:nvSpPr>
          <p:cNvPr id="1749" name="Google Shape;1749;p13"/>
          <p:cNvSpPr txBox="1"/>
          <p:nvPr/>
        </p:nvSpPr>
        <p:spPr>
          <a:xfrm>
            <a:off x="8190300" y="1201150"/>
            <a:ext cx="1170000" cy="13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F8F8F8"/>
                </a:solidFill>
                <a:latin typeface="Red Hat"/>
                <a:ea typeface="Red Hat Display"/>
                <a:cs typeface="Red Hat Display"/>
                <a:sym typeface="Red Hat Display"/>
              </a:rPr>
              <a:t>ENDPOINT</a:t>
            </a:r>
            <a:endParaRPr sz="800" b="1" i="0" u="none" strike="noStrike" cap="none">
              <a:solidFill>
                <a:srgbClr val="F8F8F8"/>
              </a:solidFill>
              <a:latin typeface="Red Hat"/>
              <a:ea typeface="Red Hat Display"/>
              <a:cs typeface="Red Hat Display"/>
              <a:sym typeface="Red Hat Display"/>
            </a:endParaRPr>
          </a:p>
        </p:txBody>
      </p:sp>
      <p:sp>
        <p:nvSpPr>
          <p:cNvPr id="1750" name="Google Shape;1750;p13"/>
          <p:cNvSpPr txBox="1"/>
          <p:nvPr/>
        </p:nvSpPr>
        <p:spPr>
          <a:xfrm>
            <a:off x="6599763" y="1842138"/>
            <a:ext cx="1170000" cy="136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rgbClr val="F8F8F8"/>
                </a:solidFill>
                <a:latin typeface="Red Hat"/>
                <a:ea typeface="Red Hat Display"/>
                <a:cs typeface="Red Hat Display"/>
                <a:sym typeface="Red Hat Display"/>
              </a:rPr>
              <a:t>NETWORK</a:t>
            </a:r>
            <a:endParaRPr sz="800" b="1" i="0" u="none" strike="noStrike" cap="none">
              <a:solidFill>
                <a:srgbClr val="F8F8F8"/>
              </a:solidFill>
              <a:latin typeface="Red Hat"/>
              <a:ea typeface="Red Hat Display"/>
              <a:cs typeface="Red Hat Display"/>
              <a:sym typeface="Red Hat Display"/>
            </a:endParaRPr>
          </a:p>
        </p:txBody>
      </p:sp>
      <p:sp>
        <p:nvSpPr>
          <p:cNvPr id="1751" name="Google Shape;1751;p13"/>
          <p:cNvSpPr txBox="1"/>
          <p:nvPr/>
        </p:nvSpPr>
        <p:spPr>
          <a:xfrm>
            <a:off x="7014613" y="2035788"/>
            <a:ext cx="1170000" cy="136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rgbClr val="F8F8F8"/>
                </a:solidFill>
                <a:latin typeface="Red Hat"/>
                <a:ea typeface="Red Hat Display"/>
                <a:cs typeface="Red Hat Display"/>
                <a:sym typeface="Red Hat Display"/>
              </a:rPr>
              <a:t>CLOUD</a:t>
            </a:r>
            <a:endParaRPr sz="800" b="1" i="0" u="none" strike="noStrike" cap="none">
              <a:solidFill>
                <a:srgbClr val="F8F8F8"/>
              </a:solidFill>
              <a:latin typeface="Red Hat"/>
              <a:ea typeface="Red Hat Display"/>
              <a:cs typeface="Red Hat Display"/>
              <a:sym typeface="Red Hat Display"/>
            </a:endParaRPr>
          </a:p>
        </p:txBody>
      </p:sp>
      <p:sp>
        <p:nvSpPr>
          <p:cNvPr id="1752" name="Google Shape;1752;p13"/>
          <p:cNvSpPr txBox="1"/>
          <p:nvPr/>
        </p:nvSpPr>
        <p:spPr>
          <a:xfrm>
            <a:off x="7397775" y="2270338"/>
            <a:ext cx="1170000" cy="136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rgbClr val="F8F8F8"/>
                </a:solidFill>
                <a:latin typeface="Red Hat"/>
                <a:ea typeface="Red Hat Display"/>
                <a:cs typeface="Red Hat Display"/>
                <a:sym typeface="Red Hat Display"/>
              </a:rPr>
              <a:t>EXPOSURE MANAGEMENT</a:t>
            </a:r>
            <a:endParaRPr sz="800" b="1" i="0" u="none" strike="noStrike" cap="none">
              <a:solidFill>
                <a:srgbClr val="F8F8F8"/>
              </a:solidFill>
              <a:latin typeface="Red Hat"/>
              <a:ea typeface="Red Hat Display"/>
              <a:cs typeface="Red Hat Display"/>
              <a:sym typeface="Red Hat Display"/>
            </a:endParaRPr>
          </a:p>
        </p:txBody>
      </p:sp>
      <p:sp>
        <p:nvSpPr>
          <p:cNvPr id="1753" name="Google Shape;1753;p13"/>
          <p:cNvSpPr/>
          <p:nvPr/>
        </p:nvSpPr>
        <p:spPr>
          <a:xfrm>
            <a:off x="8273783" y="1536251"/>
            <a:ext cx="171796" cy="136833"/>
          </a:xfrm>
          <a:custGeom>
            <a:avLst/>
            <a:gdLst/>
            <a:ahLst/>
            <a:cxnLst/>
            <a:rect l="l" t="t" r="r" b="b"/>
            <a:pathLst>
              <a:path w="772117" h="608146" extrusionOk="0">
                <a:moveTo>
                  <a:pt x="698881" y="428454"/>
                </a:moveTo>
                <a:cubicBezTo>
                  <a:pt x="711494" y="435374"/>
                  <a:pt x="722960" y="444024"/>
                  <a:pt x="732133" y="453826"/>
                </a:cubicBezTo>
                <a:cubicBezTo>
                  <a:pt x="732133" y="441140"/>
                  <a:pt x="733853" y="433644"/>
                  <a:pt x="698881" y="428454"/>
                </a:cubicBezTo>
                <a:close/>
                <a:moveTo>
                  <a:pt x="377820" y="393855"/>
                </a:moveTo>
                <a:cubicBezTo>
                  <a:pt x="413366" y="416921"/>
                  <a:pt x="456365" y="454404"/>
                  <a:pt x="526310" y="445754"/>
                </a:cubicBezTo>
                <a:cubicBezTo>
                  <a:pt x="596829" y="437681"/>
                  <a:pt x="643841" y="421535"/>
                  <a:pt x="733279" y="489003"/>
                </a:cubicBezTo>
                <a:cubicBezTo>
                  <a:pt x="705186" y="484390"/>
                  <a:pt x="675947" y="489003"/>
                  <a:pt x="650148" y="501689"/>
                </a:cubicBezTo>
                <a:cubicBezTo>
                  <a:pt x="613455" y="520142"/>
                  <a:pt x="598549" y="521296"/>
                  <a:pt x="580776" y="518989"/>
                </a:cubicBezTo>
                <a:cubicBezTo>
                  <a:pt x="585935" y="528793"/>
                  <a:pt x="596829" y="542055"/>
                  <a:pt x="631228" y="544362"/>
                </a:cubicBezTo>
                <a:cubicBezTo>
                  <a:pt x="665628" y="546669"/>
                  <a:pt x="681680" y="547822"/>
                  <a:pt x="663334" y="590494"/>
                </a:cubicBezTo>
                <a:cubicBezTo>
                  <a:pt x="663334" y="577808"/>
                  <a:pt x="660468" y="553012"/>
                  <a:pt x="627215" y="557048"/>
                </a:cubicBezTo>
                <a:cubicBezTo>
                  <a:pt x="593389" y="561085"/>
                  <a:pt x="585935" y="591648"/>
                  <a:pt x="622055" y="607218"/>
                </a:cubicBezTo>
                <a:cubicBezTo>
                  <a:pt x="610588" y="609524"/>
                  <a:pt x="585362" y="611254"/>
                  <a:pt x="567590" y="563968"/>
                </a:cubicBezTo>
                <a:cubicBezTo>
                  <a:pt x="555550" y="569158"/>
                  <a:pt x="536057" y="580115"/>
                  <a:pt x="501657" y="553588"/>
                </a:cubicBezTo>
                <a:cubicBezTo>
                  <a:pt x="510257" y="556472"/>
                  <a:pt x="519430" y="558202"/>
                  <a:pt x="528604" y="558202"/>
                </a:cubicBezTo>
                <a:cubicBezTo>
                  <a:pt x="497644" y="542055"/>
                  <a:pt x="470698" y="518989"/>
                  <a:pt x="450059" y="490733"/>
                </a:cubicBezTo>
                <a:cubicBezTo>
                  <a:pt x="464965" y="501689"/>
                  <a:pt x="481018" y="512646"/>
                  <a:pt x="497644" y="514953"/>
                </a:cubicBezTo>
                <a:cubicBezTo>
                  <a:pt x="460379" y="471703"/>
                  <a:pt x="420819" y="431337"/>
                  <a:pt x="377820" y="393855"/>
                </a:cubicBezTo>
                <a:close/>
                <a:moveTo>
                  <a:pt x="173144" y="343110"/>
                </a:moveTo>
                <a:cubicBezTo>
                  <a:pt x="199517" y="362139"/>
                  <a:pt x="252837" y="401352"/>
                  <a:pt x="307875" y="397316"/>
                </a:cubicBezTo>
                <a:cubicBezTo>
                  <a:pt x="299275" y="385206"/>
                  <a:pt x="283796" y="375403"/>
                  <a:pt x="266023" y="365599"/>
                </a:cubicBezTo>
                <a:cubicBezTo>
                  <a:pt x="287236" y="370789"/>
                  <a:pt x="350301" y="386359"/>
                  <a:pt x="432860" y="472281"/>
                </a:cubicBezTo>
                <a:cubicBezTo>
                  <a:pt x="397887" y="455558"/>
                  <a:pt x="360621" y="443448"/>
                  <a:pt x="322782" y="434798"/>
                </a:cubicBezTo>
                <a:cubicBezTo>
                  <a:pt x="266023" y="420382"/>
                  <a:pt x="210411" y="390396"/>
                  <a:pt x="173144" y="343110"/>
                </a:cubicBezTo>
                <a:close/>
                <a:moveTo>
                  <a:pt x="28666" y="107835"/>
                </a:moveTo>
                <a:cubicBezTo>
                  <a:pt x="95746" y="179340"/>
                  <a:pt x="169704" y="217399"/>
                  <a:pt x="212703" y="241619"/>
                </a:cubicBezTo>
                <a:cubicBezTo>
                  <a:pt x="306728" y="292364"/>
                  <a:pt x="330807" y="328117"/>
                  <a:pt x="342847" y="355796"/>
                </a:cubicBezTo>
                <a:cubicBezTo>
                  <a:pt x="298128" y="301014"/>
                  <a:pt x="235636" y="281985"/>
                  <a:pt x="198944" y="261225"/>
                </a:cubicBezTo>
                <a:cubicBezTo>
                  <a:pt x="65933" y="190296"/>
                  <a:pt x="34973" y="133208"/>
                  <a:pt x="28666" y="107835"/>
                </a:cubicBezTo>
                <a:close/>
                <a:moveTo>
                  <a:pt x="122118" y="23066"/>
                </a:moveTo>
                <a:cubicBezTo>
                  <a:pt x="178304" y="92841"/>
                  <a:pt x="251116" y="159156"/>
                  <a:pt x="434579" y="212208"/>
                </a:cubicBezTo>
                <a:cubicBezTo>
                  <a:pt x="664481" y="276794"/>
                  <a:pt x="647281" y="311969"/>
                  <a:pt x="630655" y="352912"/>
                </a:cubicBezTo>
                <a:cubicBezTo>
                  <a:pt x="618042" y="382321"/>
                  <a:pt x="632375" y="385781"/>
                  <a:pt x="638108" y="388088"/>
                </a:cubicBezTo>
                <a:cubicBezTo>
                  <a:pt x="667348" y="399621"/>
                  <a:pt x="744746" y="414038"/>
                  <a:pt x="740159" y="446907"/>
                </a:cubicBezTo>
                <a:cubicBezTo>
                  <a:pt x="749333" y="456133"/>
                  <a:pt x="782585" y="491886"/>
                  <a:pt x="768826" y="517258"/>
                </a:cubicBezTo>
                <a:cubicBezTo>
                  <a:pt x="756786" y="497652"/>
                  <a:pt x="701747" y="446330"/>
                  <a:pt x="634668" y="435950"/>
                </a:cubicBezTo>
                <a:cubicBezTo>
                  <a:pt x="567590" y="425571"/>
                  <a:pt x="506818" y="448060"/>
                  <a:pt x="456365" y="414614"/>
                </a:cubicBezTo>
                <a:cubicBezTo>
                  <a:pt x="413940" y="383474"/>
                  <a:pt x="406487" y="371941"/>
                  <a:pt x="363487" y="301013"/>
                </a:cubicBezTo>
                <a:cubicBezTo>
                  <a:pt x="343994" y="269297"/>
                  <a:pt x="341127" y="239311"/>
                  <a:pt x="275195" y="185682"/>
                </a:cubicBezTo>
                <a:cubicBezTo>
                  <a:pt x="209264" y="132053"/>
                  <a:pt x="147918" y="103221"/>
                  <a:pt x="122118" y="23066"/>
                </a:cubicBezTo>
                <a:close/>
                <a:moveTo>
                  <a:pt x="0" y="0"/>
                </a:moveTo>
                <a:cubicBezTo>
                  <a:pt x="91159" y="100338"/>
                  <a:pt x="160531" y="140127"/>
                  <a:pt x="208116" y="171266"/>
                </a:cubicBezTo>
                <a:cubicBezTo>
                  <a:pt x="305008" y="233545"/>
                  <a:pt x="325648" y="275641"/>
                  <a:pt x="337114" y="308510"/>
                </a:cubicBezTo>
                <a:cubicBezTo>
                  <a:pt x="290675" y="241618"/>
                  <a:pt x="228756" y="221435"/>
                  <a:pt x="181171" y="189143"/>
                </a:cubicBezTo>
                <a:cubicBezTo>
                  <a:pt x="35547" y="97454"/>
                  <a:pt x="6307" y="27102"/>
                  <a:pt x="0" y="0"/>
                </a:cubicBezTo>
                <a:close/>
              </a:path>
            </a:pathLst>
          </a:custGeom>
          <a:solidFill>
            <a:srgbClr val="DA372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FFFFFF"/>
              </a:solidFill>
              <a:latin typeface="Red Hat"/>
              <a:sym typeface="Arial"/>
            </a:endParaRPr>
          </a:p>
        </p:txBody>
      </p:sp>
      <p:pic>
        <p:nvPicPr>
          <p:cNvPr id="1754" name="Google Shape;1754;p13"/>
          <p:cNvPicPr preferRelativeResize="0"/>
          <p:nvPr/>
        </p:nvPicPr>
        <p:blipFill rotWithShape="1">
          <a:blip r:embed="rId4">
            <a:alphaModFix/>
          </a:blip>
          <a:srcRect/>
          <a:stretch/>
        </p:blipFill>
        <p:spPr>
          <a:xfrm>
            <a:off x="733222" y="1499199"/>
            <a:ext cx="1695928" cy="1678525"/>
          </a:xfrm>
          <a:prstGeom prst="rect">
            <a:avLst/>
          </a:prstGeom>
          <a:noFill/>
          <a:ln>
            <a:noFill/>
          </a:ln>
        </p:spPr>
      </p:pic>
      <p:sp>
        <p:nvSpPr>
          <p:cNvPr id="1755" name="Google Shape;1755;p13"/>
          <p:cNvSpPr txBox="1">
            <a:spLocks noGrp="1"/>
          </p:cNvSpPr>
          <p:nvPr>
            <p:ph type="body" idx="4294967295"/>
          </p:nvPr>
        </p:nvSpPr>
        <p:spPr>
          <a:xfrm>
            <a:off x="519350" y="3574525"/>
            <a:ext cx="2376300" cy="1013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300" dirty="0">
                <a:latin typeface="Red Hat"/>
              </a:rPr>
              <a:t>1. TẠI SENSOR: </a:t>
            </a:r>
            <a:endParaRPr sz="1300" dirty="0">
              <a:latin typeface="Red Hat"/>
            </a:endParaRPr>
          </a:p>
          <a:p>
            <a:pPr marL="0" lvl="0" indent="0" algn="l" rtl="0">
              <a:lnSpc>
                <a:spcPct val="115000"/>
              </a:lnSpc>
              <a:spcBef>
                <a:spcPts val="0"/>
              </a:spcBef>
              <a:spcAft>
                <a:spcPts val="0"/>
              </a:spcAft>
              <a:buSzPts val="1800"/>
              <a:buNone/>
            </a:pPr>
            <a:r>
              <a:rPr lang="en-US" sz="1100" b="0" dirty="0" err="1">
                <a:latin typeface="Red Hat"/>
              </a:rPr>
              <a:t>Phân</a:t>
            </a:r>
            <a:r>
              <a:rPr lang="en-US" sz="1100" b="0" dirty="0">
                <a:latin typeface="Red Hat"/>
              </a:rPr>
              <a:t> </a:t>
            </a:r>
            <a:r>
              <a:rPr lang="en-US" sz="1100" b="0" dirty="0" err="1">
                <a:latin typeface="Red Hat"/>
              </a:rPr>
              <a:t>loại</a:t>
            </a:r>
            <a:r>
              <a:rPr lang="en-US" sz="1100" b="0" dirty="0">
                <a:latin typeface="Red Hat"/>
              </a:rPr>
              <a:t> malware </a:t>
            </a:r>
            <a:r>
              <a:rPr lang="en-US" sz="1100" b="0" dirty="0" err="1">
                <a:latin typeface="Red Hat"/>
              </a:rPr>
              <a:t>bằng</a:t>
            </a:r>
            <a:r>
              <a:rPr lang="en-US" sz="1100" b="0" dirty="0">
                <a:latin typeface="Red Hat"/>
              </a:rPr>
              <a:t> </a:t>
            </a:r>
            <a:r>
              <a:rPr lang="en-US" sz="1100" b="0" dirty="0" err="1">
                <a:latin typeface="Red Hat"/>
              </a:rPr>
              <a:t>Máy</a:t>
            </a:r>
            <a:r>
              <a:rPr lang="en-US" sz="1100" b="0" dirty="0">
                <a:latin typeface="Red Hat"/>
              </a:rPr>
              <a:t> Học (ML)</a:t>
            </a:r>
            <a:endParaRPr sz="1100" b="0" dirty="0">
              <a:latin typeface="Red Hat"/>
            </a:endParaRPr>
          </a:p>
          <a:p>
            <a:pPr marL="0" lvl="0" indent="0" algn="l" rtl="0">
              <a:lnSpc>
                <a:spcPct val="115000"/>
              </a:lnSpc>
              <a:spcBef>
                <a:spcPts val="0"/>
              </a:spcBef>
              <a:spcAft>
                <a:spcPts val="0"/>
              </a:spcAft>
              <a:buSzPts val="1800"/>
              <a:buNone/>
            </a:pPr>
            <a:r>
              <a:rPr lang="en" sz="1100" b="0" dirty="0">
                <a:latin typeface="Red Hat"/>
              </a:rPr>
              <a:t>(phân tích file ở local) </a:t>
            </a:r>
            <a:endParaRPr sz="1100" b="0" dirty="0">
              <a:latin typeface="Red Hat"/>
            </a:endParaRPr>
          </a:p>
        </p:txBody>
      </p:sp>
      <p:sp>
        <p:nvSpPr>
          <p:cNvPr id="1756" name="Google Shape;1756;p13"/>
          <p:cNvSpPr txBox="1">
            <a:spLocks noGrp="1"/>
          </p:cNvSpPr>
          <p:nvPr>
            <p:ph type="body" idx="4294967295"/>
          </p:nvPr>
        </p:nvSpPr>
        <p:spPr>
          <a:xfrm>
            <a:off x="6160950" y="3545825"/>
            <a:ext cx="2438400" cy="140852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300" dirty="0">
                <a:latin typeface="Red Hat"/>
              </a:rPr>
              <a:t>3. TRÊN CLOUD: </a:t>
            </a:r>
            <a:endParaRPr sz="1300" dirty="0">
              <a:latin typeface="Red Hat"/>
            </a:endParaRPr>
          </a:p>
          <a:p>
            <a:pPr marL="0" lvl="0" indent="0" algn="l" rtl="0">
              <a:lnSpc>
                <a:spcPct val="115000"/>
              </a:lnSpc>
              <a:spcBef>
                <a:spcPts val="0"/>
              </a:spcBef>
              <a:spcAft>
                <a:spcPts val="0"/>
              </a:spcAft>
              <a:buSzPts val="1800"/>
              <a:buNone/>
            </a:pPr>
            <a:r>
              <a:rPr lang="en-US" sz="1100" b="0" dirty="0" err="1">
                <a:latin typeface="Red Hat"/>
              </a:rPr>
              <a:t>Phân</a:t>
            </a:r>
            <a:r>
              <a:rPr lang="en-US" sz="1100" b="0" dirty="0">
                <a:latin typeface="Red Hat"/>
              </a:rPr>
              <a:t> </a:t>
            </a:r>
            <a:r>
              <a:rPr lang="en-US" sz="1100" b="0" dirty="0" err="1">
                <a:latin typeface="Red Hat"/>
              </a:rPr>
              <a:t>loại</a:t>
            </a:r>
            <a:r>
              <a:rPr lang="en-US" sz="1100" b="0" dirty="0">
                <a:latin typeface="Red Hat"/>
              </a:rPr>
              <a:t> malware </a:t>
            </a:r>
            <a:r>
              <a:rPr lang="en-US" sz="1100" b="0" dirty="0" err="1">
                <a:latin typeface="Red Hat"/>
              </a:rPr>
              <a:t>bằng</a:t>
            </a:r>
            <a:r>
              <a:rPr lang="en-US" sz="1100" b="0" dirty="0">
                <a:latin typeface="Red Hat"/>
              </a:rPr>
              <a:t> </a:t>
            </a:r>
            <a:r>
              <a:rPr lang="en-US" sz="1100" b="0" dirty="0" err="1">
                <a:latin typeface="Red Hat"/>
              </a:rPr>
              <a:t>Máy</a:t>
            </a:r>
            <a:r>
              <a:rPr lang="en-US" sz="1100" b="0" dirty="0">
                <a:latin typeface="Red Hat"/>
              </a:rPr>
              <a:t> Học (ML)</a:t>
            </a:r>
          </a:p>
          <a:p>
            <a:pPr marL="0" lvl="0" indent="0" algn="l" rtl="0">
              <a:lnSpc>
                <a:spcPct val="115000"/>
              </a:lnSpc>
              <a:spcBef>
                <a:spcPts val="0"/>
              </a:spcBef>
              <a:spcAft>
                <a:spcPts val="0"/>
              </a:spcAft>
              <a:buSzPts val="1800"/>
              <a:buNone/>
            </a:pPr>
            <a:r>
              <a:rPr lang="en-US" sz="1100" b="0" dirty="0">
                <a:latin typeface="Red Hat"/>
              </a:rPr>
              <a:t>(</a:t>
            </a:r>
            <a:r>
              <a:rPr lang="en" sz="1100" b="0" dirty="0">
                <a:latin typeface="Red Hat"/>
              </a:rPr>
              <a:t>phân tích file CHUYÊN SÂU HƠN</a:t>
            </a:r>
            <a:r>
              <a:rPr lang="en-US" sz="1100" b="0" dirty="0">
                <a:latin typeface="Red Hat"/>
              </a:rPr>
              <a:t>)</a:t>
            </a:r>
          </a:p>
          <a:p>
            <a:pPr marL="0" lvl="0" indent="0" algn="l" rtl="0">
              <a:lnSpc>
                <a:spcPct val="115000"/>
              </a:lnSpc>
              <a:spcBef>
                <a:spcPts val="0"/>
              </a:spcBef>
              <a:spcAft>
                <a:spcPts val="0"/>
              </a:spcAft>
              <a:buSzPts val="1800"/>
              <a:buNone/>
            </a:pPr>
            <a:endParaRPr lang="en-US" sz="1100" b="0" dirty="0">
              <a:latin typeface="Red Hat"/>
            </a:endParaRPr>
          </a:p>
          <a:p>
            <a:pPr marL="0" lvl="0" indent="0" algn="l" rtl="0">
              <a:lnSpc>
                <a:spcPct val="115000"/>
              </a:lnSpc>
              <a:spcBef>
                <a:spcPts val="0"/>
              </a:spcBef>
              <a:spcAft>
                <a:spcPts val="0"/>
              </a:spcAft>
              <a:buSzPts val="1800"/>
              <a:buNone/>
            </a:pPr>
            <a:r>
              <a:rPr lang="en" sz="1100" b="0" dirty="0">
                <a:latin typeface="Red Hat"/>
              </a:rPr>
              <a:t>Tổ hợp các dấu hiệu(sensor, runtime, cloud-based ML) </a:t>
            </a:r>
            <a:endParaRPr sz="1100" b="0" dirty="0">
              <a:latin typeface="Red Hat"/>
            </a:endParaRPr>
          </a:p>
        </p:txBody>
      </p:sp>
      <p:cxnSp>
        <p:nvCxnSpPr>
          <p:cNvPr id="1757" name="Google Shape;1757;p13"/>
          <p:cNvCxnSpPr/>
          <p:nvPr/>
        </p:nvCxnSpPr>
        <p:spPr>
          <a:xfrm rot="10800000">
            <a:off x="570599" y="3542883"/>
            <a:ext cx="8002800" cy="0"/>
          </a:xfrm>
          <a:prstGeom prst="straightConnector1">
            <a:avLst/>
          </a:prstGeom>
          <a:noFill/>
          <a:ln w="25400" cap="flat" cmpd="sng">
            <a:solidFill>
              <a:srgbClr val="FC0100"/>
            </a:solidFill>
            <a:prstDash val="solid"/>
            <a:round/>
            <a:headEnd type="none" w="sm" len="sm"/>
            <a:tailEnd type="none" w="sm" len="sm"/>
          </a:ln>
        </p:spPr>
      </p:cxnSp>
      <p:grpSp>
        <p:nvGrpSpPr>
          <p:cNvPr id="1758" name="Google Shape;1758;p13"/>
          <p:cNvGrpSpPr/>
          <p:nvPr/>
        </p:nvGrpSpPr>
        <p:grpSpPr>
          <a:xfrm rot="197529">
            <a:off x="2951316" y="1652803"/>
            <a:ext cx="2538646" cy="1535264"/>
            <a:chOff x="3220155" y="1497700"/>
            <a:chExt cx="2670097" cy="2660078"/>
          </a:xfrm>
        </p:grpSpPr>
        <p:pic>
          <p:nvPicPr>
            <p:cNvPr id="1759" name="Google Shape;1759;p13"/>
            <p:cNvPicPr preferRelativeResize="0"/>
            <p:nvPr/>
          </p:nvPicPr>
          <p:blipFill rotWithShape="1">
            <a:blip r:embed="rId7">
              <a:alphaModFix/>
            </a:blip>
            <a:srcRect l="73234"/>
            <a:stretch/>
          </p:blipFill>
          <p:spPr>
            <a:xfrm>
              <a:off x="5159075" y="1497700"/>
              <a:ext cx="731177" cy="2660075"/>
            </a:xfrm>
            <a:prstGeom prst="rect">
              <a:avLst/>
            </a:prstGeom>
            <a:noFill/>
            <a:ln>
              <a:noFill/>
            </a:ln>
          </p:spPr>
        </p:pic>
        <p:pic>
          <p:nvPicPr>
            <p:cNvPr id="1760" name="Google Shape;1760;p13"/>
            <p:cNvPicPr preferRelativeResize="0"/>
            <p:nvPr/>
          </p:nvPicPr>
          <p:blipFill rotWithShape="1">
            <a:blip r:embed="rId8">
              <a:alphaModFix/>
            </a:blip>
            <a:srcRect l="41060" r="22339"/>
            <a:stretch/>
          </p:blipFill>
          <p:spPr>
            <a:xfrm>
              <a:off x="4297414" y="1497703"/>
              <a:ext cx="926047" cy="2660075"/>
            </a:xfrm>
            <a:prstGeom prst="rect">
              <a:avLst/>
            </a:prstGeom>
            <a:noFill/>
            <a:ln>
              <a:noFill/>
            </a:ln>
          </p:spPr>
        </p:pic>
        <p:pic>
          <p:nvPicPr>
            <p:cNvPr id="1761" name="Google Shape;1761;p13"/>
            <p:cNvPicPr preferRelativeResize="0"/>
            <p:nvPr/>
          </p:nvPicPr>
          <p:blipFill rotWithShape="1">
            <a:blip r:embed="rId9">
              <a:alphaModFix/>
            </a:blip>
            <a:srcRect r="51790"/>
            <a:stretch/>
          </p:blipFill>
          <p:spPr>
            <a:xfrm>
              <a:off x="3220155" y="1497703"/>
              <a:ext cx="1219808" cy="2660075"/>
            </a:xfrm>
            <a:prstGeom prst="rect">
              <a:avLst/>
            </a:prstGeom>
            <a:noFill/>
            <a:ln>
              <a:noFill/>
            </a:ln>
          </p:spPr>
        </p:pic>
      </p:grpSp>
      <p:sp>
        <p:nvSpPr>
          <p:cNvPr id="1762" name="Google Shape;1762;p13"/>
          <p:cNvSpPr txBox="1"/>
          <p:nvPr/>
        </p:nvSpPr>
        <p:spPr>
          <a:xfrm>
            <a:off x="6219863" y="969150"/>
            <a:ext cx="1170000" cy="136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rgbClr val="F8F8F8"/>
                </a:solidFill>
                <a:latin typeface="Red Hat"/>
                <a:ea typeface="Red Hat Display"/>
                <a:cs typeface="Red Hat Display"/>
                <a:sym typeface="Red Hat Display"/>
              </a:rPr>
              <a:t>THREAT INTELLIGENCE</a:t>
            </a:r>
            <a:endParaRPr sz="800" b="1" i="0" u="none" strike="noStrike" cap="none">
              <a:solidFill>
                <a:srgbClr val="F8F8F8"/>
              </a:solidFill>
              <a:latin typeface="Red Hat"/>
              <a:ea typeface="Red Hat Display"/>
              <a:cs typeface="Red Hat Display"/>
              <a:sym typeface="Red Hat Display"/>
            </a:endParaRPr>
          </a:p>
        </p:txBody>
      </p:sp>
      <p:pic>
        <p:nvPicPr>
          <p:cNvPr id="1763" name="Google Shape;1763;p13"/>
          <p:cNvPicPr preferRelativeResize="0"/>
          <p:nvPr/>
        </p:nvPicPr>
        <p:blipFill rotWithShape="1">
          <a:blip r:embed="rId10">
            <a:alphaModFix/>
          </a:blip>
          <a:srcRect/>
          <a:stretch/>
        </p:blipFill>
        <p:spPr>
          <a:xfrm>
            <a:off x="7415200" y="1041450"/>
            <a:ext cx="377975" cy="378006"/>
          </a:xfrm>
          <a:prstGeom prst="rect">
            <a:avLst/>
          </a:prstGeom>
          <a:noFill/>
          <a:ln>
            <a:noFill/>
          </a:ln>
        </p:spPr>
      </p:pic>
      <p:pic>
        <p:nvPicPr>
          <p:cNvPr id="1764" name="Google Shape;1764;p13"/>
          <p:cNvPicPr preferRelativeResize="0"/>
          <p:nvPr/>
        </p:nvPicPr>
        <p:blipFill rotWithShape="1">
          <a:blip r:embed="rId11">
            <a:alphaModFix/>
          </a:blip>
          <a:srcRect/>
          <a:stretch/>
        </p:blipFill>
        <p:spPr>
          <a:xfrm>
            <a:off x="2395342" y="2146903"/>
            <a:ext cx="383093" cy="383093"/>
          </a:xfrm>
          <a:prstGeom prst="rect">
            <a:avLst/>
          </a:prstGeom>
          <a:noFill/>
          <a:ln>
            <a:noFill/>
          </a:ln>
        </p:spPr>
      </p:pic>
      <p:grpSp>
        <p:nvGrpSpPr>
          <p:cNvPr id="1765" name="Google Shape;1765;p13"/>
          <p:cNvGrpSpPr/>
          <p:nvPr/>
        </p:nvGrpSpPr>
        <p:grpSpPr>
          <a:xfrm>
            <a:off x="2867363" y="2045343"/>
            <a:ext cx="518108" cy="750205"/>
            <a:chOff x="3942800" y="3401767"/>
            <a:chExt cx="365148" cy="567563"/>
          </a:xfrm>
        </p:grpSpPr>
        <p:pic>
          <p:nvPicPr>
            <p:cNvPr id="1766" name="Google Shape;1766;p13"/>
            <p:cNvPicPr preferRelativeResize="0"/>
            <p:nvPr/>
          </p:nvPicPr>
          <p:blipFill rotWithShape="1">
            <a:blip r:embed="rId12">
              <a:alphaModFix/>
            </a:blip>
            <a:srcRect/>
            <a:stretch/>
          </p:blipFill>
          <p:spPr>
            <a:xfrm>
              <a:off x="3942800" y="3401767"/>
              <a:ext cx="230505" cy="215138"/>
            </a:xfrm>
            <a:prstGeom prst="rect">
              <a:avLst/>
            </a:prstGeom>
            <a:noFill/>
            <a:ln>
              <a:noFill/>
            </a:ln>
          </p:spPr>
        </p:pic>
        <p:pic>
          <p:nvPicPr>
            <p:cNvPr id="1767" name="Google Shape;1767;p13"/>
            <p:cNvPicPr preferRelativeResize="0"/>
            <p:nvPr/>
          </p:nvPicPr>
          <p:blipFill rotWithShape="1">
            <a:blip r:embed="rId12">
              <a:alphaModFix/>
            </a:blip>
            <a:srcRect/>
            <a:stretch/>
          </p:blipFill>
          <p:spPr>
            <a:xfrm rot="2042855">
              <a:off x="4036975" y="3592317"/>
              <a:ext cx="230505" cy="215138"/>
            </a:xfrm>
            <a:prstGeom prst="rect">
              <a:avLst/>
            </a:prstGeom>
            <a:noFill/>
            <a:ln>
              <a:noFill/>
            </a:ln>
          </p:spPr>
        </p:pic>
        <p:pic>
          <p:nvPicPr>
            <p:cNvPr id="1768" name="Google Shape;1768;p13"/>
            <p:cNvPicPr preferRelativeResize="0"/>
            <p:nvPr/>
          </p:nvPicPr>
          <p:blipFill rotWithShape="1">
            <a:blip r:embed="rId12">
              <a:alphaModFix/>
            </a:blip>
            <a:srcRect/>
            <a:stretch/>
          </p:blipFill>
          <p:spPr>
            <a:xfrm>
              <a:off x="3996500" y="3754192"/>
              <a:ext cx="230505" cy="215138"/>
            </a:xfrm>
            <a:prstGeom prst="rect">
              <a:avLst/>
            </a:prstGeom>
            <a:noFill/>
            <a:ln>
              <a:noFill/>
            </a:ln>
          </p:spPr>
        </p:pic>
      </p:grpSp>
      <p:grpSp>
        <p:nvGrpSpPr>
          <p:cNvPr id="1769" name="Google Shape;1769;p13"/>
          <p:cNvGrpSpPr/>
          <p:nvPr/>
        </p:nvGrpSpPr>
        <p:grpSpPr>
          <a:xfrm>
            <a:off x="4030324" y="2130867"/>
            <a:ext cx="365148" cy="567563"/>
            <a:chOff x="3942800" y="3401767"/>
            <a:chExt cx="365148" cy="567563"/>
          </a:xfrm>
        </p:grpSpPr>
        <p:pic>
          <p:nvPicPr>
            <p:cNvPr id="1770" name="Google Shape;1770;p13"/>
            <p:cNvPicPr preferRelativeResize="0"/>
            <p:nvPr/>
          </p:nvPicPr>
          <p:blipFill rotWithShape="1">
            <a:blip r:embed="rId12">
              <a:alphaModFix/>
            </a:blip>
            <a:srcRect/>
            <a:stretch/>
          </p:blipFill>
          <p:spPr>
            <a:xfrm>
              <a:off x="3942800" y="3401767"/>
              <a:ext cx="230505" cy="215138"/>
            </a:xfrm>
            <a:prstGeom prst="rect">
              <a:avLst/>
            </a:prstGeom>
            <a:noFill/>
            <a:ln>
              <a:noFill/>
            </a:ln>
          </p:spPr>
        </p:pic>
        <p:pic>
          <p:nvPicPr>
            <p:cNvPr id="1771" name="Google Shape;1771;p13"/>
            <p:cNvPicPr preferRelativeResize="0"/>
            <p:nvPr/>
          </p:nvPicPr>
          <p:blipFill rotWithShape="1">
            <a:blip r:embed="rId12">
              <a:alphaModFix/>
            </a:blip>
            <a:srcRect/>
            <a:stretch/>
          </p:blipFill>
          <p:spPr>
            <a:xfrm rot="2042855">
              <a:off x="4036975" y="3592317"/>
              <a:ext cx="230505" cy="215138"/>
            </a:xfrm>
            <a:prstGeom prst="rect">
              <a:avLst/>
            </a:prstGeom>
            <a:noFill/>
            <a:ln>
              <a:noFill/>
            </a:ln>
          </p:spPr>
        </p:pic>
        <p:pic>
          <p:nvPicPr>
            <p:cNvPr id="1772" name="Google Shape;1772;p13"/>
            <p:cNvPicPr preferRelativeResize="0"/>
            <p:nvPr/>
          </p:nvPicPr>
          <p:blipFill rotWithShape="1">
            <a:blip r:embed="rId12">
              <a:alphaModFix/>
            </a:blip>
            <a:srcRect/>
            <a:stretch/>
          </p:blipFill>
          <p:spPr>
            <a:xfrm>
              <a:off x="3996500" y="3754192"/>
              <a:ext cx="230505" cy="215138"/>
            </a:xfrm>
            <a:prstGeom prst="rect">
              <a:avLst/>
            </a:prstGeom>
            <a:noFill/>
            <a:ln>
              <a:noFill/>
            </a:ln>
          </p:spPr>
        </p:pic>
      </p:grpSp>
      <p:grpSp>
        <p:nvGrpSpPr>
          <p:cNvPr id="1773" name="Google Shape;1773;p13"/>
          <p:cNvGrpSpPr/>
          <p:nvPr/>
        </p:nvGrpSpPr>
        <p:grpSpPr>
          <a:xfrm>
            <a:off x="4803281" y="2277507"/>
            <a:ext cx="233403" cy="426581"/>
            <a:chOff x="3942800" y="3401767"/>
            <a:chExt cx="365148" cy="567563"/>
          </a:xfrm>
        </p:grpSpPr>
        <p:pic>
          <p:nvPicPr>
            <p:cNvPr id="1774" name="Google Shape;1774;p13"/>
            <p:cNvPicPr preferRelativeResize="0"/>
            <p:nvPr/>
          </p:nvPicPr>
          <p:blipFill rotWithShape="1">
            <a:blip r:embed="rId12">
              <a:alphaModFix/>
            </a:blip>
            <a:srcRect/>
            <a:stretch/>
          </p:blipFill>
          <p:spPr>
            <a:xfrm>
              <a:off x="3942800" y="3401767"/>
              <a:ext cx="230505" cy="215138"/>
            </a:xfrm>
            <a:prstGeom prst="rect">
              <a:avLst/>
            </a:prstGeom>
            <a:noFill/>
            <a:ln>
              <a:noFill/>
            </a:ln>
          </p:spPr>
        </p:pic>
        <p:pic>
          <p:nvPicPr>
            <p:cNvPr id="1775" name="Google Shape;1775;p13"/>
            <p:cNvPicPr preferRelativeResize="0"/>
            <p:nvPr/>
          </p:nvPicPr>
          <p:blipFill rotWithShape="1">
            <a:blip r:embed="rId12">
              <a:alphaModFix/>
            </a:blip>
            <a:srcRect/>
            <a:stretch/>
          </p:blipFill>
          <p:spPr>
            <a:xfrm rot="2042855">
              <a:off x="4036975" y="3592317"/>
              <a:ext cx="230505" cy="215138"/>
            </a:xfrm>
            <a:prstGeom prst="rect">
              <a:avLst/>
            </a:prstGeom>
            <a:noFill/>
            <a:ln>
              <a:noFill/>
            </a:ln>
          </p:spPr>
        </p:pic>
        <p:pic>
          <p:nvPicPr>
            <p:cNvPr id="1776" name="Google Shape;1776;p13"/>
            <p:cNvPicPr preferRelativeResize="0"/>
            <p:nvPr/>
          </p:nvPicPr>
          <p:blipFill rotWithShape="1">
            <a:blip r:embed="rId12">
              <a:alphaModFix/>
            </a:blip>
            <a:srcRect/>
            <a:stretch/>
          </p:blipFill>
          <p:spPr>
            <a:xfrm>
              <a:off x="3996500" y="3754192"/>
              <a:ext cx="230505" cy="215138"/>
            </a:xfrm>
            <a:prstGeom prst="rect">
              <a:avLst/>
            </a:prstGeom>
            <a:noFill/>
            <a:ln>
              <a:noFill/>
            </a:ln>
          </p:spPr>
        </p:pic>
      </p:grpSp>
      <p:grpSp>
        <p:nvGrpSpPr>
          <p:cNvPr id="1777" name="Google Shape;1777;p13"/>
          <p:cNvGrpSpPr/>
          <p:nvPr/>
        </p:nvGrpSpPr>
        <p:grpSpPr>
          <a:xfrm>
            <a:off x="1128475" y="1809538"/>
            <a:ext cx="905422" cy="905422"/>
            <a:chOff x="1240663" y="1885738"/>
            <a:chExt cx="905422" cy="905422"/>
          </a:xfrm>
        </p:grpSpPr>
        <p:sp>
          <p:nvSpPr>
            <p:cNvPr id="1778" name="Google Shape;1778;p13"/>
            <p:cNvSpPr/>
            <p:nvPr/>
          </p:nvSpPr>
          <p:spPr>
            <a:xfrm>
              <a:off x="1389324" y="2036812"/>
              <a:ext cx="608100" cy="603300"/>
            </a:xfrm>
            <a:prstGeom prst="ellipse">
              <a:avLst/>
            </a:prstGeom>
            <a:solidFill>
              <a:srgbClr val="EC000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Red Hat Display"/>
                <a:cs typeface="Red Hat Display"/>
                <a:sym typeface="Red Hat Display"/>
              </a:endParaRPr>
            </a:p>
          </p:txBody>
        </p:sp>
        <p:pic>
          <p:nvPicPr>
            <p:cNvPr id="1779" name="Google Shape;1779;p13"/>
            <p:cNvPicPr preferRelativeResize="0"/>
            <p:nvPr/>
          </p:nvPicPr>
          <p:blipFill rotWithShape="1">
            <a:blip r:embed="rId13">
              <a:alphaModFix/>
            </a:blip>
            <a:srcRect/>
            <a:stretch/>
          </p:blipFill>
          <p:spPr>
            <a:xfrm>
              <a:off x="1240663" y="1885738"/>
              <a:ext cx="905422" cy="905422"/>
            </a:xfrm>
            <a:prstGeom prst="rect">
              <a:avLst/>
            </a:prstGeom>
            <a:noFill/>
            <a:ln>
              <a:noFill/>
            </a:ln>
          </p:spPr>
        </p:pic>
      </p:grpSp>
      <p:grpSp>
        <p:nvGrpSpPr>
          <p:cNvPr id="1780" name="Google Shape;1780;p13"/>
          <p:cNvGrpSpPr/>
          <p:nvPr/>
        </p:nvGrpSpPr>
        <p:grpSpPr>
          <a:xfrm>
            <a:off x="5882781" y="1783209"/>
            <a:ext cx="1169986" cy="1169443"/>
            <a:chOff x="1240663" y="1885738"/>
            <a:chExt cx="905422" cy="905422"/>
          </a:xfrm>
        </p:grpSpPr>
        <p:sp>
          <p:nvSpPr>
            <p:cNvPr id="1781" name="Google Shape;1781;p13"/>
            <p:cNvSpPr/>
            <p:nvPr/>
          </p:nvSpPr>
          <p:spPr>
            <a:xfrm>
              <a:off x="1389324" y="2036812"/>
              <a:ext cx="608100" cy="603300"/>
            </a:xfrm>
            <a:prstGeom prst="ellipse">
              <a:avLst/>
            </a:prstGeom>
            <a:solidFill>
              <a:srgbClr val="EC000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Red Hat Display"/>
                <a:cs typeface="Red Hat Display"/>
                <a:sym typeface="Red Hat Display"/>
              </a:endParaRPr>
            </a:p>
          </p:txBody>
        </p:sp>
        <p:pic>
          <p:nvPicPr>
            <p:cNvPr id="1741" name="Google Shape;1741;p13"/>
            <p:cNvPicPr preferRelativeResize="0"/>
            <p:nvPr/>
          </p:nvPicPr>
          <p:blipFill rotWithShape="1">
            <a:blip r:embed="rId13">
              <a:alphaModFix/>
            </a:blip>
            <a:srcRect/>
            <a:stretch/>
          </p:blipFill>
          <p:spPr>
            <a:xfrm>
              <a:off x="1240663" y="1885738"/>
              <a:ext cx="905422" cy="905422"/>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126"/>
          <p:cNvSpPr txBox="1"/>
          <p:nvPr/>
        </p:nvSpPr>
        <p:spPr>
          <a:xfrm>
            <a:off x="1756850" y="4852975"/>
            <a:ext cx="497400" cy="2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8F8F8"/>
                </a:solidFill>
                <a:latin typeface="Red Hat Display"/>
                <a:ea typeface="Red Hat Display"/>
                <a:cs typeface="Red Hat Display"/>
                <a:sym typeface="Red Hat Display"/>
              </a:rPr>
              <a:t>v1.24</a:t>
            </a:r>
            <a:endParaRPr sz="800">
              <a:solidFill>
                <a:srgbClr val="F8F8F8"/>
              </a:solidFill>
              <a:latin typeface="Red Hat Display"/>
              <a:ea typeface="Red Hat Display"/>
              <a:cs typeface="Red Hat Display"/>
              <a:sym typeface="Red Hat Display"/>
            </a:endParaRPr>
          </a:p>
        </p:txBody>
      </p:sp>
      <p:sp>
        <p:nvSpPr>
          <p:cNvPr id="1527" name="Google Shape;1527;p126"/>
          <p:cNvSpPr txBox="1"/>
          <p:nvPr/>
        </p:nvSpPr>
        <p:spPr>
          <a:xfrm>
            <a:off x="147900" y="305325"/>
            <a:ext cx="8996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400" dirty="0">
                <a:solidFill>
                  <a:srgbClr val="FFFFFF"/>
                </a:solidFill>
                <a:highlight>
                  <a:srgbClr val="FC0400"/>
                </a:highlight>
                <a:latin typeface="Red Hat"/>
                <a:ea typeface="Red Hat Display SemiBold"/>
                <a:cs typeface="Red Hat Display SemiBold"/>
                <a:sym typeface="Red Hat Display SemiBold"/>
              </a:rPr>
              <a:t>BẢO VỆ NHIỀU LỚP</a:t>
            </a:r>
            <a:endParaRPr sz="2400" dirty="0">
              <a:solidFill>
                <a:srgbClr val="FFFFFF"/>
              </a:solidFill>
              <a:highlight>
                <a:srgbClr val="FC0400"/>
              </a:highlight>
              <a:latin typeface="Red Hat"/>
              <a:ea typeface="Red Hat Display SemiBold"/>
              <a:cs typeface="Red Hat Display SemiBold"/>
              <a:sym typeface="Red Hat Display SemiBold"/>
            </a:endParaRPr>
          </a:p>
        </p:txBody>
      </p:sp>
      <p:sp>
        <p:nvSpPr>
          <p:cNvPr id="1528" name="Google Shape;1528;p126"/>
          <p:cNvSpPr/>
          <p:nvPr/>
        </p:nvSpPr>
        <p:spPr>
          <a:xfrm>
            <a:off x="252962" y="1238694"/>
            <a:ext cx="8688900" cy="2343000"/>
          </a:xfrm>
          <a:prstGeom prst="snip2DiagRect">
            <a:avLst>
              <a:gd name="adj1" fmla="val 0"/>
              <a:gd name="adj2" fmla="val 16667"/>
            </a:avLst>
          </a:prstGeom>
          <a:noFill/>
          <a:ln w="19050" cap="flat" cmpd="sng">
            <a:solidFill>
              <a:srgbClr val="EC381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50"/>
              <a:buFont typeface="Calibri"/>
              <a:buNone/>
            </a:pPr>
            <a:endParaRPr sz="1350" b="0" i="0" u="none" strike="noStrike" cap="none">
              <a:solidFill>
                <a:srgbClr val="FFFFFF"/>
              </a:solidFill>
              <a:latin typeface="Karla"/>
              <a:ea typeface="Karla"/>
              <a:cs typeface="Karla"/>
              <a:sym typeface="Karla"/>
            </a:endParaRPr>
          </a:p>
        </p:txBody>
      </p:sp>
      <p:sp>
        <p:nvSpPr>
          <p:cNvPr id="1529" name="Google Shape;1529;p126"/>
          <p:cNvSpPr/>
          <p:nvPr/>
        </p:nvSpPr>
        <p:spPr>
          <a:xfrm>
            <a:off x="444464" y="1415019"/>
            <a:ext cx="4248000" cy="1907100"/>
          </a:xfrm>
          <a:prstGeom prst="snip2DiagRect">
            <a:avLst>
              <a:gd name="adj1" fmla="val 0"/>
              <a:gd name="adj2" fmla="val 16667"/>
            </a:avLst>
          </a:prstGeom>
          <a:noFill/>
          <a:ln w="19050" cap="flat" cmpd="sng">
            <a:solidFill>
              <a:srgbClr val="EC381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50"/>
              <a:buFont typeface="Calibri"/>
              <a:buNone/>
            </a:pPr>
            <a:endParaRPr sz="1350" b="0" i="0" u="none" strike="noStrike" cap="none">
              <a:solidFill>
                <a:srgbClr val="FFFFFF"/>
              </a:solidFill>
              <a:latin typeface="Karla"/>
              <a:ea typeface="Karla"/>
              <a:cs typeface="Karla"/>
              <a:sym typeface="Karla"/>
            </a:endParaRPr>
          </a:p>
        </p:txBody>
      </p:sp>
      <p:grpSp>
        <p:nvGrpSpPr>
          <p:cNvPr id="1530" name="Google Shape;1530;p126"/>
          <p:cNvGrpSpPr/>
          <p:nvPr/>
        </p:nvGrpSpPr>
        <p:grpSpPr>
          <a:xfrm>
            <a:off x="1925038" y="1583588"/>
            <a:ext cx="1197225" cy="1142325"/>
            <a:chOff x="2685912" y="2199863"/>
            <a:chExt cx="1596300" cy="1523100"/>
          </a:xfrm>
        </p:grpSpPr>
        <p:sp>
          <p:nvSpPr>
            <p:cNvPr id="1531" name="Google Shape;1531;p126"/>
            <p:cNvSpPr/>
            <p:nvPr/>
          </p:nvSpPr>
          <p:spPr>
            <a:xfrm>
              <a:off x="2685912" y="2199863"/>
              <a:ext cx="1596300" cy="1523100"/>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500"/>
                <a:buFont typeface="Calibri"/>
                <a:buNone/>
              </a:pPr>
              <a:endParaRPr sz="1500" b="0" i="0" u="none" strike="noStrike" cap="none">
                <a:solidFill>
                  <a:srgbClr val="FFFFFF"/>
                </a:solidFill>
                <a:latin typeface="Karla"/>
                <a:ea typeface="Karla"/>
                <a:cs typeface="Karla"/>
                <a:sym typeface="Karla"/>
              </a:endParaRPr>
            </a:p>
          </p:txBody>
        </p:sp>
        <p:sp>
          <p:nvSpPr>
            <p:cNvPr id="1532" name="Google Shape;1532;p126"/>
            <p:cNvSpPr txBox="1"/>
            <p:nvPr/>
          </p:nvSpPr>
          <p:spPr>
            <a:xfrm>
              <a:off x="3160165" y="2270892"/>
              <a:ext cx="690900" cy="578400"/>
            </a:xfrm>
            <a:prstGeom prst="rect">
              <a:avLst/>
            </a:prstGeom>
            <a:noFill/>
            <a:ln>
              <a:noFill/>
            </a:ln>
          </p:spPr>
          <p:txBody>
            <a:bodyPr spcFirstLastPara="1" wrap="square" lIns="91425" tIns="135000" rIns="91425" bIns="0" anchor="ctr" anchorCtr="0">
              <a:noAutofit/>
            </a:bodyPr>
            <a:lstStyle/>
            <a:p>
              <a:pPr marL="0" marR="0" lvl="0" indent="0" algn="l" rtl="0">
                <a:lnSpc>
                  <a:spcPct val="90000"/>
                </a:lnSpc>
                <a:spcBef>
                  <a:spcPts val="0"/>
                </a:spcBef>
                <a:spcAft>
                  <a:spcPts val="0"/>
                </a:spcAft>
                <a:buClr>
                  <a:srgbClr val="FFFFFF"/>
                </a:buClr>
                <a:buSzPts val="2400"/>
                <a:buFont typeface="Noto Sans Symbols"/>
                <a:buNone/>
              </a:pPr>
              <a:r>
                <a:rPr lang="en" sz="1600" i="0" u="none" strike="noStrike" cap="none">
                  <a:solidFill>
                    <a:srgbClr val="FFFFFF"/>
                  </a:solidFill>
                  <a:latin typeface="Red Hat Display SemiBold"/>
                  <a:ea typeface="Red Hat Display SemiBold"/>
                  <a:cs typeface="Red Hat Display SemiBold"/>
                  <a:sym typeface="Red Hat Display SemiBold"/>
                </a:rPr>
                <a:t>IoA</a:t>
              </a:r>
              <a:endParaRPr sz="1600" i="0" u="none" strike="noStrike" cap="none">
                <a:solidFill>
                  <a:srgbClr val="FFFFFF"/>
                </a:solidFill>
                <a:latin typeface="Red Hat Display SemiBold"/>
                <a:ea typeface="Red Hat Display SemiBold"/>
                <a:cs typeface="Red Hat Display SemiBold"/>
                <a:sym typeface="Red Hat Display SemiBold"/>
              </a:endParaRPr>
            </a:p>
          </p:txBody>
        </p:sp>
        <p:sp>
          <p:nvSpPr>
            <p:cNvPr id="1533" name="Google Shape;1533;p126"/>
            <p:cNvSpPr txBox="1"/>
            <p:nvPr/>
          </p:nvSpPr>
          <p:spPr>
            <a:xfrm>
              <a:off x="2824551" y="2926123"/>
              <a:ext cx="1438500" cy="740400"/>
            </a:xfrm>
            <a:prstGeom prst="rect">
              <a:avLst/>
            </a:prstGeom>
            <a:noFill/>
            <a:ln>
              <a:noFill/>
            </a:ln>
          </p:spPr>
          <p:txBody>
            <a:bodyPr spcFirstLastPara="1" wrap="square" lIns="91425" tIns="0" rIns="91425" bIns="45700" anchor="t" anchorCtr="0">
              <a:normAutofit/>
            </a:bodyPr>
            <a:lstStyle/>
            <a:p>
              <a:pPr marL="0" marR="0" lvl="0" indent="0" algn="l" rtl="0">
                <a:lnSpc>
                  <a:spcPct val="95000"/>
                </a:lnSpc>
                <a:spcBef>
                  <a:spcPts val="0"/>
                </a:spcBef>
                <a:spcAft>
                  <a:spcPts val="0"/>
                </a:spcAft>
                <a:buClr>
                  <a:srgbClr val="FFFFFF"/>
                </a:buClr>
                <a:buSzPts val="1300"/>
                <a:buFont typeface="Noto Sans Symbols"/>
                <a:buNone/>
              </a:pPr>
              <a:r>
                <a:rPr lang="en" sz="1300" i="0" u="none" strike="noStrike" cap="none">
                  <a:solidFill>
                    <a:srgbClr val="FFFFFF"/>
                  </a:solidFill>
                  <a:latin typeface="Inter Light"/>
                  <a:ea typeface="Inter Light"/>
                  <a:cs typeface="Inter Light"/>
                  <a:sym typeface="Inter Light"/>
                </a:rPr>
                <a:t>Indicators of Attack</a:t>
              </a:r>
              <a:endParaRPr sz="1300" i="0" u="none" strike="noStrike" cap="none">
                <a:solidFill>
                  <a:srgbClr val="FFFFFF"/>
                </a:solidFill>
                <a:latin typeface="Inter Light"/>
                <a:ea typeface="Inter Light"/>
                <a:cs typeface="Inter Light"/>
                <a:sym typeface="Inter Light"/>
              </a:endParaRPr>
            </a:p>
          </p:txBody>
        </p:sp>
      </p:grpSp>
      <p:grpSp>
        <p:nvGrpSpPr>
          <p:cNvPr id="1534" name="Google Shape;1534;p126"/>
          <p:cNvGrpSpPr/>
          <p:nvPr/>
        </p:nvGrpSpPr>
        <p:grpSpPr>
          <a:xfrm>
            <a:off x="3300118" y="1583589"/>
            <a:ext cx="1197225" cy="1142325"/>
            <a:chOff x="5012647" y="2199863"/>
            <a:chExt cx="1596300" cy="1523100"/>
          </a:xfrm>
        </p:grpSpPr>
        <p:sp>
          <p:nvSpPr>
            <p:cNvPr id="1535" name="Google Shape;1535;p126"/>
            <p:cNvSpPr/>
            <p:nvPr/>
          </p:nvSpPr>
          <p:spPr>
            <a:xfrm>
              <a:off x="5012647" y="2199863"/>
              <a:ext cx="1596300" cy="15231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500"/>
                <a:buFont typeface="Calibri"/>
                <a:buNone/>
              </a:pPr>
              <a:endParaRPr sz="1500" b="0" i="0" u="none" strike="noStrike" cap="none">
                <a:solidFill>
                  <a:srgbClr val="FFFFFF"/>
                </a:solidFill>
                <a:latin typeface="Karla"/>
                <a:ea typeface="Karla"/>
                <a:cs typeface="Karla"/>
                <a:sym typeface="Karla"/>
              </a:endParaRPr>
            </a:p>
          </p:txBody>
        </p:sp>
        <p:sp>
          <p:nvSpPr>
            <p:cNvPr id="1536" name="Google Shape;1536;p126"/>
            <p:cNvSpPr txBox="1"/>
            <p:nvPr/>
          </p:nvSpPr>
          <p:spPr>
            <a:xfrm>
              <a:off x="5114807" y="2270892"/>
              <a:ext cx="1369200" cy="578400"/>
            </a:xfrm>
            <a:prstGeom prst="rect">
              <a:avLst/>
            </a:prstGeom>
            <a:noFill/>
            <a:ln>
              <a:noFill/>
            </a:ln>
          </p:spPr>
          <p:txBody>
            <a:bodyPr spcFirstLastPara="1" wrap="square" lIns="91425" tIns="135000" rIns="91425" bIns="0" anchor="ctr" anchorCtr="0">
              <a:noAutofit/>
            </a:bodyPr>
            <a:lstStyle/>
            <a:p>
              <a:pPr marL="0" marR="0" lvl="0" indent="0" algn="l" rtl="0">
                <a:lnSpc>
                  <a:spcPct val="90000"/>
                </a:lnSpc>
                <a:spcBef>
                  <a:spcPts val="0"/>
                </a:spcBef>
                <a:spcAft>
                  <a:spcPts val="0"/>
                </a:spcAft>
                <a:buClr>
                  <a:srgbClr val="FFFFFF"/>
                </a:buClr>
                <a:buSzPts val="2400"/>
                <a:buFont typeface="Noto Sans Symbols"/>
                <a:buNone/>
              </a:pPr>
              <a:r>
                <a:rPr lang="en" sz="1300" i="0" u="none" strike="noStrike" cap="none">
                  <a:solidFill>
                    <a:srgbClr val="343534"/>
                  </a:solidFill>
                  <a:latin typeface="Red Hat Display SemiBold"/>
                  <a:ea typeface="Red Hat Display SemiBold"/>
                  <a:cs typeface="Red Hat Display SemiBold"/>
                  <a:sym typeface="Red Hat Display SemiBold"/>
                </a:rPr>
                <a:t>EXPLOITS</a:t>
              </a:r>
              <a:endParaRPr sz="1300" i="0" u="none" strike="noStrike" cap="none">
                <a:solidFill>
                  <a:srgbClr val="343534"/>
                </a:solidFill>
                <a:latin typeface="Red Hat Display SemiBold"/>
                <a:ea typeface="Red Hat Display SemiBold"/>
                <a:cs typeface="Red Hat Display SemiBold"/>
                <a:sym typeface="Red Hat Display SemiBold"/>
              </a:endParaRPr>
            </a:p>
          </p:txBody>
        </p:sp>
        <p:sp>
          <p:nvSpPr>
            <p:cNvPr id="1537" name="Google Shape;1537;p126"/>
            <p:cNvSpPr txBox="1"/>
            <p:nvPr/>
          </p:nvSpPr>
          <p:spPr>
            <a:xfrm>
              <a:off x="5180126" y="2874211"/>
              <a:ext cx="1369200" cy="740400"/>
            </a:xfrm>
            <a:prstGeom prst="rect">
              <a:avLst/>
            </a:prstGeom>
            <a:noFill/>
            <a:ln>
              <a:noFill/>
            </a:ln>
          </p:spPr>
          <p:txBody>
            <a:bodyPr spcFirstLastPara="1" wrap="square" lIns="91425" tIns="0" rIns="91425" bIns="45700" anchor="t" anchorCtr="0">
              <a:normAutofit/>
            </a:bodyPr>
            <a:lstStyle/>
            <a:p>
              <a:pPr marL="0" marR="0" lvl="0" indent="0" algn="l" rtl="0">
                <a:lnSpc>
                  <a:spcPct val="75000"/>
                </a:lnSpc>
                <a:spcBef>
                  <a:spcPts val="0"/>
                </a:spcBef>
                <a:spcAft>
                  <a:spcPts val="0"/>
                </a:spcAft>
                <a:buClr>
                  <a:srgbClr val="FFFFFF"/>
                </a:buClr>
                <a:buSzPts val="1400"/>
                <a:buFont typeface="Noto Sans Symbols"/>
                <a:buNone/>
              </a:pPr>
              <a:r>
                <a:rPr lang="en" sz="1300" i="0" u="none" strike="noStrike" cap="none">
                  <a:solidFill>
                    <a:srgbClr val="343534"/>
                  </a:solidFill>
                  <a:latin typeface="Inter Light"/>
                  <a:ea typeface="Inter Light"/>
                  <a:cs typeface="Inter Light"/>
                  <a:sym typeface="Inter Light"/>
                </a:rPr>
                <a:t>Exploits behavior mitigation</a:t>
              </a:r>
              <a:endParaRPr sz="1300" i="0" u="none" strike="noStrike" cap="none">
                <a:solidFill>
                  <a:srgbClr val="343534"/>
                </a:solidFill>
                <a:latin typeface="Inter Light"/>
                <a:ea typeface="Inter Light"/>
                <a:cs typeface="Inter Light"/>
                <a:sym typeface="Inter Light"/>
              </a:endParaRPr>
            </a:p>
          </p:txBody>
        </p:sp>
      </p:grpSp>
      <p:sp>
        <p:nvSpPr>
          <p:cNvPr id="1538" name="Google Shape;1538;p126"/>
          <p:cNvSpPr txBox="1"/>
          <p:nvPr/>
        </p:nvSpPr>
        <p:spPr>
          <a:xfrm>
            <a:off x="2983999" y="3007978"/>
            <a:ext cx="1735500" cy="314100"/>
          </a:xfrm>
          <a:prstGeom prst="rect">
            <a:avLst/>
          </a:prstGeom>
          <a:noFill/>
          <a:ln>
            <a:noFill/>
          </a:ln>
        </p:spPr>
        <p:txBody>
          <a:bodyPr spcFirstLastPara="1" wrap="square" lIns="91425" tIns="0" rIns="91425" bIns="45700" anchor="t" anchorCtr="0">
            <a:normAutofit/>
          </a:bodyPr>
          <a:lstStyle/>
          <a:p>
            <a:pPr marL="0" marR="0" lvl="0" indent="0" algn="l" rtl="0">
              <a:lnSpc>
                <a:spcPct val="95000"/>
              </a:lnSpc>
              <a:spcBef>
                <a:spcPts val="0"/>
              </a:spcBef>
              <a:spcAft>
                <a:spcPts val="0"/>
              </a:spcAft>
              <a:buClr>
                <a:srgbClr val="FFFFFF"/>
              </a:buClr>
              <a:buSzPts val="1400"/>
              <a:buFont typeface="Noto Sans Symbols"/>
              <a:buNone/>
            </a:pPr>
            <a:r>
              <a:rPr lang="en" sz="1400" i="0" u="none" strike="noStrike" cap="none">
                <a:solidFill>
                  <a:srgbClr val="FFFFFF"/>
                </a:solidFill>
                <a:latin typeface="Red Hat Display SemiBold"/>
                <a:ea typeface="Red Hat Display SemiBold"/>
                <a:cs typeface="Red Hat Display SemiBold"/>
                <a:sym typeface="Red Hat Display SemiBold"/>
              </a:rPr>
              <a:t>Off-line protection</a:t>
            </a:r>
            <a:endParaRPr sz="1400" i="0" u="none" strike="noStrike" cap="none">
              <a:solidFill>
                <a:srgbClr val="FFFFFF"/>
              </a:solidFill>
              <a:latin typeface="Red Hat Display SemiBold"/>
              <a:ea typeface="Red Hat Display SemiBold"/>
              <a:cs typeface="Red Hat Display SemiBold"/>
              <a:sym typeface="Red Hat Display SemiBold"/>
            </a:endParaRPr>
          </a:p>
        </p:txBody>
      </p:sp>
      <p:sp>
        <p:nvSpPr>
          <p:cNvPr id="1539" name="Google Shape;1539;p126"/>
          <p:cNvSpPr txBox="1"/>
          <p:nvPr/>
        </p:nvSpPr>
        <p:spPr>
          <a:xfrm>
            <a:off x="7293824" y="3322124"/>
            <a:ext cx="1735500" cy="314100"/>
          </a:xfrm>
          <a:prstGeom prst="rect">
            <a:avLst/>
          </a:prstGeom>
          <a:noFill/>
          <a:ln>
            <a:noFill/>
          </a:ln>
        </p:spPr>
        <p:txBody>
          <a:bodyPr spcFirstLastPara="1" wrap="square" lIns="91425" tIns="0" rIns="91425" bIns="45700" anchor="t" anchorCtr="0">
            <a:normAutofit/>
          </a:bodyPr>
          <a:lstStyle/>
          <a:p>
            <a:pPr marL="0" marR="0" lvl="0" indent="0" algn="l" rtl="0">
              <a:lnSpc>
                <a:spcPct val="95000"/>
              </a:lnSpc>
              <a:spcBef>
                <a:spcPts val="0"/>
              </a:spcBef>
              <a:spcAft>
                <a:spcPts val="0"/>
              </a:spcAft>
              <a:buClr>
                <a:srgbClr val="FFFFFF"/>
              </a:buClr>
              <a:buSzPts val="1400"/>
              <a:buFont typeface="Noto Sans Symbols"/>
              <a:buNone/>
            </a:pPr>
            <a:r>
              <a:rPr lang="en" sz="1400" i="0" u="none" strike="noStrike" cap="none">
                <a:solidFill>
                  <a:srgbClr val="FFFFFF"/>
                </a:solidFill>
                <a:latin typeface="Red Hat Display SemiBold"/>
                <a:ea typeface="Red Hat Display SemiBold"/>
                <a:cs typeface="Red Hat Display SemiBold"/>
                <a:sym typeface="Red Hat Display SemiBold"/>
              </a:rPr>
              <a:t>Online protection</a:t>
            </a:r>
            <a:endParaRPr sz="1400" i="0" u="none" strike="noStrike" cap="none">
              <a:solidFill>
                <a:srgbClr val="FFFFFF"/>
              </a:solidFill>
              <a:latin typeface="Red Hat Display SemiBold"/>
              <a:ea typeface="Red Hat Display SemiBold"/>
              <a:cs typeface="Red Hat Display SemiBold"/>
              <a:sym typeface="Red Hat Display SemiBold"/>
            </a:endParaRPr>
          </a:p>
        </p:txBody>
      </p:sp>
      <p:grpSp>
        <p:nvGrpSpPr>
          <p:cNvPr id="1540" name="Google Shape;1540;p126"/>
          <p:cNvGrpSpPr/>
          <p:nvPr/>
        </p:nvGrpSpPr>
        <p:grpSpPr>
          <a:xfrm>
            <a:off x="6197121" y="1569268"/>
            <a:ext cx="1197225" cy="1142325"/>
            <a:chOff x="9813787" y="2180769"/>
            <a:chExt cx="1596300" cy="1523100"/>
          </a:xfrm>
        </p:grpSpPr>
        <p:sp>
          <p:nvSpPr>
            <p:cNvPr id="1541" name="Google Shape;1541;p126"/>
            <p:cNvSpPr/>
            <p:nvPr/>
          </p:nvSpPr>
          <p:spPr>
            <a:xfrm>
              <a:off x="9813787" y="2180769"/>
              <a:ext cx="1596300" cy="15231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500"/>
                <a:buFont typeface="Calibri"/>
                <a:buNone/>
              </a:pPr>
              <a:endParaRPr sz="1500" b="0" i="0" u="none" strike="noStrike" cap="none">
                <a:solidFill>
                  <a:srgbClr val="FFFFFF"/>
                </a:solidFill>
                <a:latin typeface="Karla"/>
                <a:ea typeface="Karla"/>
                <a:cs typeface="Karla"/>
                <a:sym typeface="Karla"/>
              </a:endParaRPr>
            </a:p>
          </p:txBody>
        </p:sp>
        <p:sp>
          <p:nvSpPr>
            <p:cNvPr id="1542" name="Google Shape;1542;p126"/>
            <p:cNvSpPr txBox="1"/>
            <p:nvPr/>
          </p:nvSpPr>
          <p:spPr>
            <a:xfrm>
              <a:off x="9921442" y="2245802"/>
              <a:ext cx="1440900" cy="578400"/>
            </a:xfrm>
            <a:prstGeom prst="rect">
              <a:avLst/>
            </a:prstGeom>
            <a:noFill/>
            <a:ln>
              <a:noFill/>
            </a:ln>
          </p:spPr>
          <p:txBody>
            <a:bodyPr spcFirstLastPara="1" wrap="square" lIns="91425" tIns="135000" rIns="91425" bIns="0" anchor="ctr" anchorCtr="0">
              <a:noAutofit/>
            </a:bodyPr>
            <a:lstStyle/>
            <a:p>
              <a:pPr marL="0" marR="0" lvl="0" indent="0" algn="l" rtl="0">
                <a:lnSpc>
                  <a:spcPct val="90000"/>
                </a:lnSpc>
                <a:spcBef>
                  <a:spcPts val="0"/>
                </a:spcBef>
                <a:spcAft>
                  <a:spcPts val="0"/>
                </a:spcAft>
                <a:buClr>
                  <a:srgbClr val="FFFFFF"/>
                </a:buClr>
                <a:buSzPts val="2400"/>
                <a:buFont typeface="Noto Sans Symbols"/>
                <a:buNone/>
              </a:pPr>
              <a:r>
                <a:rPr lang="en" sz="1200" i="0" u="none" strike="noStrike" cap="none">
                  <a:solidFill>
                    <a:srgbClr val="343534"/>
                  </a:solidFill>
                  <a:latin typeface="Red Hat Display SemiBold"/>
                  <a:ea typeface="Red Hat Display SemiBold"/>
                  <a:cs typeface="Red Hat Display SemiBold"/>
                  <a:sym typeface="Red Hat Display SemiBold"/>
                </a:rPr>
                <a:t>CLOUD-IOA</a:t>
              </a:r>
              <a:endParaRPr sz="1200" i="0" u="none" strike="noStrike" cap="none">
                <a:solidFill>
                  <a:srgbClr val="343534"/>
                </a:solidFill>
                <a:latin typeface="Red Hat Display SemiBold"/>
                <a:ea typeface="Red Hat Display SemiBold"/>
                <a:cs typeface="Red Hat Display SemiBold"/>
                <a:sym typeface="Red Hat Display SemiBold"/>
              </a:endParaRPr>
            </a:p>
          </p:txBody>
        </p:sp>
        <p:sp>
          <p:nvSpPr>
            <p:cNvPr id="1543" name="Google Shape;1543;p126"/>
            <p:cNvSpPr txBox="1"/>
            <p:nvPr/>
          </p:nvSpPr>
          <p:spPr>
            <a:xfrm>
              <a:off x="10046072" y="2884512"/>
              <a:ext cx="1310700" cy="740400"/>
            </a:xfrm>
            <a:prstGeom prst="rect">
              <a:avLst/>
            </a:prstGeom>
            <a:noFill/>
            <a:ln>
              <a:noFill/>
            </a:ln>
          </p:spPr>
          <p:txBody>
            <a:bodyPr spcFirstLastPara="1" wrap="square" lIns="91425" tIns="0" rIns="91425" bIns="45700" anchor="t" anchorCtr="0">
              <a:normAutofit fontScale="92500" lnSpcReduction="10000"/>
            </a:bodyPr>
            <a:lstStyle/>
            <a:p>
              <a:pPr marL="0" marR="0" lvl="0" indent="0" algn="l" rtl="0">
                <a:lnSpc>
                  <a:spcPct val="95000"/>
                </a:lnSpc>
                <a:spcBef>
                  <a:spcPts val="0"/>
                </a:spcBef>
                <a:spcAft>
                  <a:spcPts val="0"/>
                </a:spcAft>
                <a:buClr>
                  <a:srgbClr val="FFFFFF"/>
                </a:buClr>
                <a:buSzPts val="1400"/>
                <a:buFont typeface="Noto Sans Symbols"/>
                <a:buNone/>
              </a:pPr>
              <a:r>
                <a:rPr lang="en" sz="1400" i="0" u="none" strike="noStrike" cap="none">
                  <a:solidFill>
                    <a:srgbClr val="343534"/>
                  </a:solidFill>
                  <a:latin typeface="Inter Light"/>
                  <a:ea typeface="Inter Light"/>
                  <a:cs typeface="Inter Light"/>
                  <a:sym typeface="Inter Light"/>
                </a:rPr>
                <a:t>Cloud Machine Learning</a:t>
              </a:r>
              <a:endParaRPr sz="1400" i="0" u="none" strike="noStrike" cap="none">
                <a:solidFill>
                  <a:srgbClr val="343534"/>
                </a:solidFill>
                <a:latin typeface="Inter Light"/>
                <a:ea typeface="Inter Light"/>
                <a:cs typeface="Inter Light"/>
                <a:sym typeface="Inter Light"/>
              </a:endParaRPr>
            </a:p>
          </p:txBody>
        </p:sp>
      </p:grpSp>
      <p:grpSp>
        <p:nvGrpSpPr>
          <p:cNvPr id="1544" name="Google Shape;1544;p126"/>
          <p:cNvGrpSpPr/>
          <p:nvPr/>
        </p:nvGrpSpPr>
        <p:grpSpPr>
          <a:xfrm>
            <a:off x="7484190" y="1582875"/>
            <a:ext cx="1262485" cy="1143785"/>
            <a:chOff x="7512318" y="2199863"/>
            <a:chExt cx="1683314" cy="1525047"/>
          </a:xfrm>
        </p:grpSpPr>
        <p:sp>
          <p:nvSpPr>
            <p:cNvPr id="1545" name="Google Shape;1545;p126"/>
            <p:cNvSpPr/>
            <p:nvPr/>
          </p:nvSpPr>
          <p:spPr>
            <a:xfrm>
              <a:off x="7512318" y="2199863"/>
              <a:ext cx="1596300" cy="1523100"/>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500"/>
                <a:buFont typeface="Calibri"/>
                <a:buNone/>
              </a:pPr>
              <a:endParaRPr sz="1500" b="0" i="0" u="none" strike="noStrike" cap="none">
                <a:solidFill>
                  <a:srgbClr val="FFFFFF"/>
                </a:solidFill>
                <a:latin typeface="Karla"/>
                <a:ea typeface="Karla"/>
                <a:cs typeface="Karla"/>
                <a:sym typeface="Karla"/>
              </a:endParaRPr>
            </a:p>
          </p:txBody>
        </p:sp>
        <p:sp>
          <p:nvSpPr>
            <p:cNvPr id="1546" name="Google Shape;1546;p126"/>
            <p:cNvSpPr txBox="1"/>
            <p:nvPr/>
          </p:nvSpPr>
          <p:spPr>
            <a:xfrm>
              <a:off x="7622022" y="2294055"/>
              <a:ext cx="1369200" cy="578400"/>
            </a:xfrm>
            <a:prstGeom prst="rect">
              <a:avLst/>
            </a:prstGeom>
            <a:noFill/>
            <a:ln>
              <a:noFill/>
            </a:ln>
          </p:spPr>
          <p:txBody>
            <a:bodyPr spcFirstLastPara="1" wrap="square" lIns="91425" tIns="135000" rIns="91425" bIns="0" anchor="ctr" anchorCtr="0">
              <a:noAutofit/>
            </a:bodyPr>
            <a:lstStyle/>
            <a:p>
              <a:pPr marL="0" marR="0" lvl="0" indent="0" algn="l" rtl="0">
                <a:lnSpc>
                  <a:spcPct val="90000"/>
                </a:lnSpc>
                <a:spcBef>
                  <a:spcPts val="0"/>
                </a:spcBef>
                <a:spcAft>
                  <a:spcPts val="0"/>
                </a:spcAft>
                <a:buClr>
                  <a:srgbClr val="FFFFFF"/>
                </a:buClr>
                <a:buSzPts val="2400"/>
                <a:buFont typeface="Noto Sans Symbols"/>
                <a:buNone/>
              </a:pPr>
              <a:r>
                <a:rPr lang="en" i="0" u="none" strike="noStrike" cap="none">
                  <a:solidFill>
                    <a:srgbClr val="FFFFFF"/>
                  </a:solidFill>
                  <a:latin typeface="Red Hat Display SemiBold"/>
                  <a:ea typeface="Red Hat Display SemiBold"/>
                  <a:cs typeface="Red Hat Display SemiBold"/>
                  <a:sym typeface="Red Hat Display SemiBold"/>
                </a:rPr>
                <a:t>THREAT INTEL</a:t>
              </a:r>
              <a:endParaRPr i="0" u="none" strike="noStrike" cap="none">
                <a:solidFill>
                  <a:srgbClr val="FFFFFF"/>
                </a:solidFill>
                <a:latin typeface="Red Hat Display SemiBold"/>
                <a:ea typeface="Red Hat Display SemiBold"/>
                <a:cs typeface="Red Hat Display SemiBold"/>
                <a:sym typeface="Red Hat Display SemiBold"/>
              </a:endParaRPr>
            </a:p>
          </p:txBody>
        </p:sp>
        <p:sp>
          <p:nvSpPr>
            <p:cNvPr id="1547" name="Google Shape;1547;p126"/>
            <p:cNvSpPr txBox="1"/>
            <p:nvPr/>
          </p:nvSpPr>
          <p:spPr>
            <a:xfrm>
              <a:off x="7664432" y="2984510"/>
              <a:ext cx="1531200" cy="740400"/>
            </a:xfrm>
            <a:prstGeom prst="rect">
              <a:avLst/>
            </a:prstGeom>
            <a:noFill/>
            <a:ln>
              <a:noFill/>
            </a:ln>
          </p:spPr>
          <p:txBody>
            <a:bodyPr spcFirstLastPara="1" wrap="square" lIns="91425" tIns="0" rIns="91425" bIns="45700" anchor="t" anchorCtr="0">
              <a:noAutofit/>
            </a:bodyPr>
            <a:lstStyle/>
            <a:p>
              <a:pPr marL="0" marR="0" lvl="0" indent="0" algn="l" rtl="0">
                <a:lnSpc>
                  <a:spcPct val="95000"/>
                </a:lnSpc>
                <a:spcBef>
                  <a:spcPts val="0"/>
                </a:spcBef>
                <a:spcAft>
                  <a:spcPts val="0"/>
                </a:spcAft>
                <a:buClr>
                  <a:srgbClr val="FFFFFF"/>
                </a:buClr>
                <a:buSzPts val="1050"/>
                <a:buFont typeface="Noto Sans Symbols"/>
                <a:buNone/>
              </a:pPr>
              <a:r>
                <a:rPr lang="en" i="0" u="none" strike="noStrike" cap="none">
                  <a:solidFill>
                    <a:srgbClr val="FFFFFF"/>
                  </a:solidFill>
                  <a:latin typeface="Inter Light"/>
                  <a:ea typeface="Inter Light"/>
                  <a:cs typeface="Inter Light"/>
                  <a:sym typeface="Inter Light"/>
                </a:rPr>
                <a:t>Threat Intelligence</a:t>
              </a:r>
              <a:endParaRPr i="0" u="none" strike="noStrike" cap="none">
                <a:solidFill>
                  <a:srgbClr val="FFFFFF"/>
                </a:solidFill>
                <a:latin typeface="Inter Light"/>
                <a:ea typeface="Inter Light"/>
                <a:cs typeface="Inter Light"/>
                <a:sym typeface="Inter Light"/>
              </a:endParaRPr>
            </a:p>
          </p:txBody>
        </p:sp>
      </p:grpSp>
      <p:sp>
        <p:nvSpPr>
          <p:cNvPr id="1548" name="Google Shape;1548;p126"/>
          <p:cNvSpPr/>
          <p:nvPr/>
        </p:nvSpPr>
        <p:spPr>
          <a:xfrm>
            <a:off x="544063" y="1583589"/>
            <a:ext cx="1197000" cy="1142400"/>
          </a:xfrm>
          <a:prstGeom prst="snip2DiagRect">
            <a:avLst>
              <a:gd name="adj1" fmla="val 0"/>
              <a:gd name="adj2" fmla="val 16667"/>
            </a:avLst>
          </a:prstGeom>
          <a:solidFill>
            <a:srgbClr val="F3F3F3"/>
          </a:solidFill>
          <a:ln w="19050" cap="flat" cmpd="sng">
            <a:solidFill>
              <a:srgbClr val="EB39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Calibri"/>
              <a:buNone/>
            </a:pPr>
            <a:endParaRPr sz="1500" b="0" i="0" u="none" strike="noStrike" cap="none">
              <a:solidFill>
                <a:srgbClr val="FFFFFF"/>
              </a:solidFill>
              <a:latin typeface="Karla"/>
              <a:ea typeface="Karla"/>
              <a:cs typeface="Karla"/>
              <a:sym typeface="Karla"/>
            </a:endParaRPr>
          </a:p>
        </p:txBody>
      </p:sp>
      <p:sp>
        <p:nvSpPr>
          <p:cNvPr id="1549" name="Google Shape;1549;p126"/>
          <p:cNvSpPr txBox="1"/>
          <p:nvPr/>
        </p:nvSpPr>
        <p:spPr>
          <a:xfrm>
            <a:off x="570298" y="1626974"/>
            <a:ext cx="1144800" cy="433800"/>
          </a:xfrm>
          <a:prstGeom prst="rect">
            <a:avLst/>
          </a:prstGeom>
          <a:noFill/>
          <a:ln>
            <a:noFill/>
          </a:ln>
        </p:spPr>
        <p:txBody>
          <a:bodyPr spcFirstLastPara="1" wrap="square" lIns="91425" tIns="135000" rIns="91425" bIns="0" anchor="ctr" anchorCtr="0">
            <a:noAutofit/>
          </a:bodyPr>
          <a:lstStyle/>
          <a:p>
            <a:pPr marL="0" marR="0" lvl="0" indent="0" algn="l" rtl="0">
              <a:lnSpc>
                <a:spcPct val="90000"/>
              </a:lnSpc>
              <a:spcBef>
                <a:spcPts val="0"/>
              </a:spcBef>
              <a:spcAft>
                <a:spcPts val="0"/>
              </a:spcAft>
              <a:buClr>
                <a:srgbClr val="FFFFFF"/>
              </a:buClr>
              <a:buSzPts val="2400"/>
              <a:buFont typeface="Noto Sans Symbols"/>
              <a:buNone/>
            </a:pPr>
            <a:r>
              <a:rPr lang="en" sz="1200" i="0" u="none" strike="noStrike" cap="none">
                <a:solidFill>
                  <a:srgbClr val="343534"/>
                </a:solidFill>
                <a:latin typeface="Red Hat Display SemiBold"/>
                <a:ea typeface="Red Hat Display SemiBold"/>
                <a:cs typeface="Red Hat Display SemiBold"/>
                <a:sym typeface="Red Hat Display SemiBold"/>
              </a:rPr>
              <a:t>SENSOR-ML</a:t>
            </a:r>
            <a:endParaRPr sz="1200" i="0" u="none" strike="noStrike" cap="none">
              <a:solidFill>
                <a:srgbClr val="343534"/>
              </a:solidFill>
              <a:latin typeface="Red Hat Display SemiBold"/>
              <a:ea typeface="Red Hat Display SemiBold"/>
              <a:cs typeface="Red Hat Display SemiBold"/>
              <a:sym typeface="Red Hat Display SemiBold"/>
            </a:endParaRPr>
          </a:p>
        </p:txBody>
      </p:sp>
      <p:sp>
        <p:nvSpPr>
          <p:cNvPr id="1550" name="Google Shape;1550;p126"/>
          <p:cNvSpPr txBox="1"/>
          <p:nvPr/>
        </p:nvSpPr>
        <p:spPr>
          <a:xfrm>
            <a:off x="650906" y="2089343"/>
            <a:ext cx="990300" cy="555300"/>
          </a:xfrm>
          <a:prstGeom prst="rect">
            <a:avLst/>
          </a:prstGeom>
          <a:noFill/>
          <a:ln>
            <a:noFill/>
          </a:ln>
        </p:spPr>
        <p:txBody>
          <a:bodyPr spcFirstLastPara="1" wrap="square" lIns="91425" tIns="0" rIns="91425" bIns="45700" anchor="t" anchorCtr="0">
            <a:normAutofit/>
          </a:bodyPr>
          <a:lstStyle/>
          <a:p>
            <a:pPr marL="0" marR="0" lvl="0" indent="0" algn="l" rtl="0">
              <a:lnSpc>
                <a:spcPct val="75000"/>
              </a:lnSpc>
              <a:spcBef>
                <a:spcPts val="0"/>
              </a:spcBef>
              <a:spcAft>
                <a:spcPts val="0"/>
              </a:spcAft>
              <a:buClr>
                <a:srgbClr val="FFFFFF"/>
              </a:buClr>
              <a:buSzPts val="1400"/>
              <a:buFont typeface="Noto Sans Symbols"/>
              <a:buNone/>
            </a:pPr>
            <a:r>
              <a:rPr lang="en" sz="1200" i="0" u="none" strike="noStrike" cap="none">
                <a:solidFill>
                  <a:srgbClr val="343534"/>
                </a:solidFill>
                <a:latin typeface="Inter Light"/>
                <a:ea typeface="Inter Light"/>
                <a:cs typeface="Inter Light"/>
                <a:sym typeface="Inter Light"/>
              </a:rPr>
              <a:t>Sensor Machine Learning</a:t>
            </a:r>
            <a:endParaRPr sz="1200" i="0" u="none" strike="noStrike" cap="none">
              <a:solidFill>
                <a:srgbClr val="343534"/>
              </a:solidFill>
              <a:latin typeface="Inter Light"/>
              <a:ea typeface="Inter Light"/>
              <a:cs typeface="Inter Light"/>
              <a:sym typeface="Inter Light"/>
            </a:endParaRPr>
          </a:p>
        </p:txBody>
      </p:sp>
      <p:sp>
        <p:nvSpPr>
          <p:cNvPr id="1551" name="Google Shape;1551;p126"/>
          <p:cNvSpPr/>
          <p:nvPr/>
        </p:nvSpPr>
        <p:spPr>
          <a:xfrm>
            <a:off x="3313199" y="3885889"/>
            <a:ext cx="2665500" cy="411000"/>
          </a:xfrm>
          <a:prstGeom prst="roundRect">
            <a:avLst>
              <a:gd name="adj" fmla="val 16667"/>
            </a:avLst>
          </a:prstGeom>
          <a:solidFill>
            <a:srgbClr val="FC0100"/>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125" dirty="0">
                <a:solidFill>
                  <a:srgbClr val="FFFFFF"/>
                </a:solidFill>
                <a:latin typeface="Red Hat Display SemiBold"/>
                <a:ea typeface="Red Hat Display SemiBold"/>
                <a:cs typeface="Red Hat Display SemiBold"/>
                <a:sym typeface="Red Hat Display SemiBold"/>
              </a:rPr>
              <a:t>MỘT AGENT SENSOR DUY NHẤT CHO MỌI WORKLOAD</a:t>
            </a:r>
            <a:endParaRPr sz="1125" dirty="0">
              <a:solidFill>
                <a:srgbClr val="FFFFFF"/>
              </a:solidFill>
              <a:latin typeface="Red Hat Display SemiBold"/>
              <a:ea typeface="Red Hat Display SemiBold"/>
              <a:cs typeface="Red Hat Display SemiBold"/>
              <a:sym typeface="Red Hat Display SemiBold"/>
            </a:endParaRPr>
          </a:p>
        </p:txBody>
      </p:sp>
      <p:grpSp>
        <p:nvGrpSpPr>
          <p:cNvPr id="1552" name="Google Shape;1552;p126"/>
          <p:cNvGrpSpPr/>
          <p:nvPr/>
        </p:nvGrpSpPr>
        <p:grpSpPr>
          <a:xfrm>
            <a:off x="4822949" y="1583588"/>
            <a:ext cx="1284338" cy="1142325"/>
            <a:chOff x="7512318" y="2199863"/>
            <a:chExt cx="1712451" cy="1523100"/>
          </a:xfrm>
        </p:grpSpPr>
        <p:sp>
          <p:nvSpPr>
            <p:cNvPr id="1553" name="Google Shape;1553;p126"/>
            <p:cNvSpPr/>
            <p:nvPr/>
          </p:nvSpPr>
          <p:spPr>
            <a:xfrm>
              <a:off x="7512318" y="2199863"/>
              <a:ext cx="1596300" cy="1523100"/>
            </a:xfrm>
            <a:prstGeom prst="snip2DiagRect">
              <a:avLst>
                <a:gd name="adj1" fmla="val 0"/>
                <a:gd name="adj2" fmla="val 16667"/>
              </a:avLst>
            </a:prstGeom>
            <a:solidFill>
              <a:srgbClr val="FC04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500"/>
                <a:buFont typeface="Calibri"/>
                <a:buNone/>
              </a:pPr>
              <a:endParaRPr sz="1500" b="0" i="0" u="none" strike="noStrike" cap="none">
                <a:solidFill>
                  <a:srgbClr val="FFFFFF"/>
                </a:solidFill>
                <a:latin typeface="Karla"/>
                <a:ea typeface="Karla"/>
                <a:cs typeface="Karla"/>
                <a:sym typeface="Karla"/>
              </a:endParaRPr>
            </a:p>
          </p:txBody>
        </p:sp>
        <p:sp>
          <p:nvSpPr>
            <p:cNvPr id="1554" name="Google Shape;1554;p126"/>
            <p:cNvSpPr txBox="1"/>
            <p:nvPr/>
          </p:nvSpPr>
          <p:spPr>
            <a:xfrm>
              <a:off x="7625777" y="2249868"/>
              <a:ext cx="1369200" cy="578400"/>
            </a:xfrm>
            <a:prstGeom prst="rect">
              <a:avLst/>
            </a:prstGeom>
            <a:noFill/>
            <a:ln>
              <a:noFill/>
            </a:ln>
          </p:spPr>
          <p:txBody>
            <a:bodyPr spcFirstLastPara="1" wrap="square" lIns="91425" tIns="135000" rIns="91425" bIns="0" anchor="ctr" anchorCtr="0">
              <a:noAutofit/>
            </a:bodyPr>
            <a:lstStyle/>
            <a:p>
              <a:pPr marL="0" marR="0" lvl="0" indent="0" algn="l" rtl="0">
                <a:lnSpc>
                  <a:spcPct val="90000"/>
                </a:lnSpc>
                <a:spcBef>
                  <a:spcPts val="0"/>
                </a:spcBef>
                <a:spcAft>
                  <a:spcPts val="0"/>
                </a:spcAft>
                <a:buClr>
                  <a:srgbClr val="FFFFFF"/>
                </a:buClr>
                <a:buSzPts val="2400"/>
                <a:buFont typeface="Noto Sans Symbols"/>
                <a:buNone/>
              </a:pPr>
              <a:r>
                <a:rPr lang="en" sz="1200" i="0" u="none" strike="noStrike" cap="none">
                  <a:solidFill>
                    <a:srgbClr val="FFFFFF"/>
                  </a:solidFill>
                  <a:latin typeface="Red Hat Display SemiBold"/>
                  <a:ea typeface="Red Hat Display SemiBold"/>
                  <a:cs typeface="Red Hat Display SemiBold"/>
                  <a:sym typeface="Red Hat Display SemiBold"/>
                </a:rPr>
                <a:t>CLOUD-ML</a:t>
              </a:r>
              <a:endParaRPr sz="1200" i="0" u="none" strike="noStrike" cap="none">
                <a:solidFill>
                  <a:srgbClr val="FFFFFF"/>
                </a:solidFill>
                <a:latin typeface="Red Hat Display SemiBold"/>
                <a:ea typeface="Red Hat Display SemiBold"/>
                <a:cs typeface="Red Hat Display SemiBold"/>
                <a:sym typeface="Red Hat Display SemiBold"/>
              </a:endParaRPr>
            </a:p>
          </p:txBody>
        </p:sp>
        <p:sp>
          <p:nvSpPr>
            <p:cNvPr id="1555" name="Google Shape;1555;p126"/>
            <p:cNvSpPr txBox="1"/>
            <p:nvPr/>
          </p:nvSpPr>
          <p:spPr>
            <a:xfrm>
              <a:off x="7648269" y="2827567"/>
              <a:ext cx="1576500" cy="740400"/>
            </a:xfrm>
            <a:prstGeom prst="rect">
              <a:avLst/>
            </a:prstGeom>
            <a:noFill/>
            <a:ln>
              <a:noFill/>
            </a:ln>
          </p:spPr>
          <p:txBody>
            <a:bodyPr spcFirstLastPara="1" wrap="square" lIns="91425" tIns="0" rIns="91425" bIns="45700" anchor="t" anchorCtr="0">
              <a:noAutofit/>
            </a:bodyPr>
            <a:lstStyle/>
            <a:p>
              <a:pPr marL="0" marR="0" lvl="0" indent="0" algn="l" rtl="0">
                <a:lnSpc>
                  <a:spcPct val="95000"/>
                </a:lnSpc>
                <a:spcBef>
                  <a:spcPts val="0"/>
                </a:spcBef>
                <a:spcAft>
                  <a:spcPts val="0"/>
                </a:spcAft>
                <a:buClr>
                  <a:srgbClr val="FFFFFF"/>
                </a:buClr>
                <a:buSzPts val="1300"/>
                <a:buFont typeface="Noto Sans Symbols"/>
                <a:buNone/>
              </a:pPr>
              <a:r>
                <a:rPr lang="en" sz="1300" i="0" u="none" strike="noStrike" cap="none">
                  <a:solidFill>
                    <a:srgbClr val="FFFFFF"/>
                  </a:solidFill>
                  <a:latin typeface="Inter Light"/>
                  <a:ea typeface="Inter Light"/>
                  <a:cs typeface="Inter Light"/>
                  <a:sym typeface="Inter Light"/>
                </a:rPr>
                <a:t>Cloud Machine Learning</a:t>
              </a:r>
              <a:endParaRPr sz="1300" i="0" u="none" strike="noStrike" cap="none">
                <a:solidFill>
                  <a:srgbClr val="FFFFFF"/>
                </a:solidFill>
                <a:latin typeface="Inter Light"/>
                <a:ea typeface="Inter Light"/>
                <a:cs typeface="Inter Light"/>
                <a:sym typeface="Inter Light"/>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14"/>
          <p:cNvSpPr/>
          <p:nvPr/>
        </p:nvSpPr>
        <p:spPr>
          <a:xfrm rot="10800000">
            <a:off x="1323166" y="4135515"/>
            <a:ext cx="931800" cy="691500"/>
          </a:xfrm>
          <a:prstGeom prst="roundRect">
            <a:avLst>
              <a:gd name="adj" fmla="val 0"/>
            </a:avLst>
          </a:prstGeom>
          <a:gradFill>
            <a:gsLst>
              <a:gs pos="0">
                <a:srgbClr val="000000">
                  <a:alpha val="63921"/>
                </a:srgbClr>
              </a:gs>
              <a:gs pos="100000">
                <a:srgbClr val="000000">
                  <a:alpha val="49019"/>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Karla"/>
              <a:buNone/>
            </a:pPr>
            <a:endParaRPr sz="1800" b="0" i="0" u="none" strike="noStrike" cap="none">
              <a:solidFill>
                <a:srgbClr val="212121"/>
              </a:solidFill>
              <a:latin typeface="Red Hat"/>
              <a:ea typeface="Karla"/>
              <a:cs typeface="Karla"/>
              <a:sym typeface="Karla"/>
            </a:endParaRPr>
          </a:p>
        </p:txBody>
      </p:sp>
      <p:pic>
        <p:nvPicPr>
          <p:cNvPr id="1787" name="Google Shape;1787;p14"/>
          <p:cNvPicPr preferRelativeResize="0"/>
          <p:nvPr/>
        </p:nvPicPr>
        <p:blipFill rotWithShape="1">
          <a:blip r:embed="rId3">
            <a:alphaModFix/>
          </a:blip>
          <a:srcRect t="227" b="218"/>
          <a:stretch/>
        </p:blipFill>
        <p:spPr>
          <a:xfrm>
            <a:off x="-97188" y="917452"/>
            <a:ext cx="6243777" cy="4022658"/>
          </a:xfrm>
          <a:prstGeom prst="rect">
            <a:avLst/>
          </a:prstGeom>
          <a:noFill/>
          <a:ln>
            <a:noFill/>
          </a:ln>
        </p:spPr>
      </p:pic>
      <p:sp>
        <p:nvSpPr>
          <p:cNvPr id="1788" name="Google Shape;1788;p14"/>
          <p:cNvSpPr txBox="1"/>
          <p:nvPr/>
        </p:nvSpPr>
        <p:spPr>
          <a:xfrm>
            <a:off x="5395250" y="1110950"/>
            <a:ext cx="3134100" cy="349400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err="1">
                <a:solidFill>
                  <a:srgbClr val="FFFFFF"/>
                </a:solidFill>
                <a:latin typeface="Red Hat"/>
                <a:ea typeface="Inter"/>
                <a:cs typeface="Inter"/>
                <a:sym typeface="Inter"/>
              </a:rPr>
              <a:t>Đẩy</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nhanh</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các</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hoạt</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động</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bảo</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mật</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trên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nền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tảng</a:t>
            </a:r>
            <a:r>
              <a:rPr lang="en-US" sz="1200" b="0" i="0" u="none" strike="noStrike" cap="none" dirty="0">
                <a:solidFill>
                  <a:srgbClr val="FFFFFF"/>
                </a:solidFill>
                <a:latin typeface="Red Hat"/>
                <a:ea typeface="Inter"/>
                <a:cs typeface="Inter"/>
                <a:sym typeface="Inter"/>
              </a:rPr>
              <a:t> Falcon®.</a:t>
            </a:r>
          </a:p>
          <a:p>
            <a:pPr marL="0" marR="0" lvl="0" indent="0" algn="l" rtl="0">
              <a:lnSpc>
                <a:spcPct val="115000"/>
              </a:lnSpc>
              <a:spcBef>
                <a:spcPts val="0"/>
              </a:spcBef>
              <a:spcAft>
                <a:spcPts val="0"/>
              </a:spcAft>
              <a:buClr>
                <a:srgbClr val="000000"/>
              </a:buClr>
              <a:buSzPts val="1200"/>
              <a:buFont typeface="Arial"/>
              <a:buNone/>
            </a:pPr>
            <a:endParaRPr lang="en-US" sz="1200" b="1" i="0" u="none" strike="noStrike" cap="none" dirty="0">
              <a:solidFill>
                <a:srgbClr val="FFFFFF"/>
              </a:solidFill>
              <a:latin typeface="Red Hat"/>
              <a:ea typeface="Inter"/>
              <a:cs typeface="Inter"/>
              <a:sym typeface="Inter"/>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dirty="0" err="1">
                <a:solidFill>
                  <a:srgbClr val="FC0000"/>
                </a:solidFill>
                <a:latin typeface="Red Hat"/>
                <a:ea typeface="Inter"/>
                <a:cs typeface="Inter"/>
                <a:sym typeface="Inter"/>
              </a:rPr>
              <a:t>Điều</a:t>
            </a:r>
            <a:r>
              <a:rPr lang="en-US" sz="1200" b="1" i="0" u="none" strike="noStrike" cap="none" dirty="0">
                <a:solidFill>
                  <a:srgbClr val="FC0000"/>
                </a:solidFill>
                <a:latin typeface="Red Hat"/>
                <a:ea typeface="Inter"/>
                <a:cs typeface="Inter"/>
                <a:sym typeface="Inter"/>
              </a:rPr>
              <a:t> </a:t>
            </a:r>
            <a:r>
              <a:rPr lang="en-US" sz="1200" b="1" i="0" u="none" strike="noStrike" cap="none" dirty="0" err="1">
                <a:solidFill>
                  <a:srgbClr val="FC0000"/>
                </a:solidFill>
                <a:latin typeface="Red Hat"/>
                <a:ea typeface="Inter"/>
                <a:cs typeface="Inter"/>
                <a:sym typeface="Inter"/>
              </a:rPr>
              <a:t>tra</a:t>
            </a:r>
            <a:r>
              <a:rPr lang="en-US" sz="1200" b="1" i="0" u="none" strike="noStrike" cap="none" dirty="0">
                <a:solidFill>
                  <a:srgbClr val="FC0000"/>
                </a:solidFill>
                <a:latin typeface="Red Hat"/>
                <a:ea typeface="Inter"/>
                <a:cs typeface="Inter"/>
                <a:sym typeface="Inter"/>
              </a:rPr>
              <a:t> </a:t>
            </a:r>
            <a:r>
              <a:rPr lang="en-US" sz="1200" b="1" i="0" u="none" strike="noStrike" cap="none" dirty="0" err="1">
                <a:solidFill>
                  <a:srgbClr val="FC0000"/>
                </a:solidFill>
                <a:latin typeface="Red Hat"/>
                <a:ea typeface="Inter"/>
                <a:cs typeface="Inter"/>
                <a:sym typeface="Inter"/>
              </a:rPr>
              <a:t>nhanh</a:t>
            </a:r>
            <a:r>
              <a:rPr lang="en-US" sz="1200" b="1" i="0" u="none" strike="noStrike" cap="none" dirty="0">
                <a:solidFill>
                  <a:srgbClr val="FC0000"/>
                </a:solidFill>
                <a:latin typeface="Red Hat"/>
                <a:ea typeface="Inter"/>
                <a:cs typeface="Inter"/>
                <a:sym typeface="Inter"/>
              </a:rPr>
              <a:t> </a:t>
            </a:r>
            <a:r>
              <a:rPr lang="en-US" sz="1200" b="1" i="0" u="none" strike="noStrike" cap="none" dirty="0" err="1">
                <a:solidFill>
                  <a:srgbClr val="FC0000"/>
                </a:solidFill>
                <a:latin typeface="Red Hat"/>
                <a:ea typeface="Inter"/>
                <a:cs typeface="Inter"/>
                <a:sym typeface="Inter"/>
              </a:rPr>
              <a:t>chóng</a:t>
            </a:r>
            <a:endParaRPr lang="en-US" sz="1200" b="1" i="0" u="none" strike="noStrike" cap="none" dirty="0">
              <a:solidFill>
                <a:srgbClr val="FC0000"/>
              </a:solidFill>
              <a:latin typeface="Red Hat"/>
              <a:ea typeface="Inter"/>
              <a:cs typeface="Inter"/>
              <a:sym typeface="Inter"/>
            </a:endParaRPr>
          </a:p>
          <a:p>
            <a:pPr marL="0" marR="0" lvl="0" indent="0" algn="l" rtl="0">
              <a:lnSpc>
                <a:spcPct val="115000"/>
              </a:lnSpc>
              <a:spcBef>
                <a:spcPts val="0"/>
              </a:spcBef>
              <a:spcAft>
                <a:spcPts val="0"/>
              </a:spcAft>
              <a:buClr>
                <a:srgbClr val="000000"/>
              </a:buClr>
              <a:buSzPts val="1200"/>
              <a:buFont typeface="Arial"/>
              <a:buNone/>
            </a:pPr>
            <a:r>
              <a:rPr lang="vi-VN" sz="1200" b="0" i="0" u="none" strike="noStrike" cap="none" dirty="0">
                <a:solidFill>
                  <a:srgbClr val="FFFFFF"/>
                </a:solidFill>
                <a:latin typeface="Red Hat"/>
                <a:ea typeface="Inter"/>
                <a:cs typeface="Inter"/>
                <a:sym typeface="Inter"/>
              </a:rPr>
              <a:t>Chuyển đổi tức thì từ phát hiện sang tìm kiếm với các quy trình làm việc được hỗ trợ bởi AI dễ dàng.</a:t>
            </a:r>
            <a:endParaRPr sz="600" b="1" i="0" u="none" strike="noStrike" cap="none" dirty="0">
              <a:solidFill>
                <a:srgbClr val="FFFFFF"/>
              </a:solidFill>
              <a:latin typeface="Red Hat"/>
              <a:ea typeface="Inter"/>
              <a:cs typeface="Inter"/>
              <a:sym typeface="Inter"/>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dirty="0" err="1">
                <a:solidFill>
                  <a:srgbClr val="FC0000"/>
                </a:solidFill>
                <a:latin typeface="Red Hat"/>
                <a:ea typeface="Inter"/>
                <a:cs typeface="Inter"/>
                <a:sym typeface="Inter"/>
              </a:rPr>
              <a:t>Hiểu</a:t>
            </a:r>
            <a:r>
              <a:rPr lang="en-US" sz="1200" b="1" i="0" u="none" strike="noStrike" cap="none" dirty="0">
                <a:solidFill>
                  <a:srgbClr val="FC0000"/>
                </a:solidFill>
                <a:latin typeface="Red Hat"/>
                <a:ea typeface="Inter"/>
                <a:cs typeface="Inter"/>
                <a:sym typeface="Inter"/>
              </a:rPr>
              <a:t> </a:t>
            </a:r>
            <a:r>
              <a:rPr lang="en-US" sz="1200" b="1" i="0" u="none" strike="noStrike" cap="none" dirty="0" err="1">
                <a:solidFill>
                  <a:srgbClr val="FC0000"/>
                </a:solidFill>
                <a:latin typeface="Red Hat"/>
                <a:ea typeface="Inter"/>
                <a:cs typeface="Inter"/>
                <a:sym typeface="Inter"/>
              </a:rPr>
              <a:t>biết</a:t>
            </a:r>
            <a:r>
              <a:rPr lang="en-US" sz="1200" b="1" i="0" u="none" strike="noStrike" cap="none" dirty="0">
                <a:solidFill>
                  <a:srgbClr val="FC0000"/>
                </a:solidFill>
                <a:latin typeface="Red Hat"/>
                <a:ea typeface="Inter"/>
                <a:cs typeface="Inter"/>
                <a:sym typeface="Inter"/>
              </a:rPr>
              <a:t> </a:t>
            </a:r>
            <a:r>
              <a:rPr lang="en-US" sz="1200" b="1" i="0" u="none" strike="noStrike" cap="none" dirty="0" err="1">
                <a:solidFill>
                  <a:srgbClr val="FC0000"/>
                </a:solidFill>
                <a:latin typeface="Red Hat"/>
                <a:ea typeface="Inter"/>
                <a:cs typeface="Inter"/>
                <a:sym typeface="Inter"/>
              </a:rPr>
              <a:t>toàn</a:t>
            </a:r>
            <a:r>
              <a:rPr lang="en-US" sz="1200" b="1" i="0" u="none" strike="noStrike" cap="none" dirty="0">
                <a:solidFill>
                  <a:srgbClr val="FC0000"/>
                </a:solidFill>
                <a:latin typeface="Red Hat"/>
                <a:ea typeface="Inter"/>
                <a:cs typeface="Inter"/>
                <a:sym typeface="Inter"/>
              </a:rPr>
              <a:t> </a:t>
            </a:r>
            <a:r>
              <a:rPr lang="en-US" sz="1200" b="1" i="0" u="none" strike="noStrike" cap="none" dirty="0" err="1">
                <a:solidFill>
                  <a:srgbClr val="FC0000"/>
                </a:solidFill>
                <a:latin typeface="Red Hat"/>
                <a:ea typeface="Inter"/>
                <a:cs typeface="Inter"/>
                <a:sym typeface="Inter"/>
              </a:rPr>
              <a:t>diện</a:t>
            </a:r>
            <a:br>
              <a:rPr lang="en-US" sz="1200" b="1" i="0" u="none" strike="noStrike" cap="none" dirty="0">
                <a:solidFill>
                  <a:srgbClr val="FC0000"/>
                </a:solidFill>
                <a:latin typeface="Red Hat"/>
                <a:ea typeface="Inter"/>
                <a:cs typeface="Inter"/>
                <a:sym typeface="Inter"/>
              </a:rPr>
            </a:br>
            <a:r>
              <a:rPr lang="en-US" sz="1200" b="0" i="0" u="none" strike="noStrike" cap="none" dirty="0" err="1">
                <a:solidFill>
                  <a:srgbClr val="FFFFFF"/>
                </a:solidFill>
                <a:latin typeface="Red Hat"/>
                <a:ea typeface="Inter"/>
                <a:cs typeface="Inter"/>
                <a:sym typeface="Inter"/>
              </a:rPr>
              <a:t>minh</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họa</a:t>
            </a:r>
            <a:r>
              <a:rPr lang="en-US" sz="1200" b="0" i="0" u="none" strike="noStrike" cap="none" dirty="0">
                <a:solidFill>
                  <a:srgbClr val="FFFFFF"/>
                </a:solidFill>
                <a:latin typeface="Red Hat"/>
                <a:ea typeface="Inter"/>
                <a:cs typeface="Inter"/>
                <a:sym typeface="Inter"/>
              </a:rPr>
              <a:t> </a:t>
            </a:r>
            <a:r>
              <a:rPr lang="vi-VN" sz="1200" b="0" i="0" u="none" strike="noStrike" cap="none" dirty="0">
                <a:solidFill>
                  <a:srgbClr val="FFFFFF"/>
                </a:solidFill>
                <a:latin typeface="Red Hat"/>
                <a:ea typeface="Inter"/>
                <a:cs typeface="Inter"/>
                <a:sym typeface="Inter"/>
              </a:rPr>
              <a:t>toàn bộ đường đi của cuộc tấn công và khám phá các máy chủ khác có thể bị ảnh hưởng.</a:t>
            </a:r>
            <a:endParaRPr lang="en-US" sz="1200" b="0" i="0" u="none" strike="noStrike" cap="none" dirty="0">
              <a:solidFill>
                <a:srgbClr val="FFFFFF"/>
              </a:solidFill>
              <a:latin typeface="Red Hat"/>
              <a:ea typeface="Inter"/>
              <a:cs typeface="Inter"/>
              <a:sym typeface="Inter"/>
            </a:endParaRPr>
          </a:p>
          <a:p>
            <a:pPr marL="0" marR="0" lvl="0" indent="0" algn="l" rtl="0">
              <a:lnSpc>
                <a:spcPct val="115000"/>
              </a:lnSpc>
              <a:spcBef>
                <a:spcPts val="0"/>
              </a:spcBef>
              <a:spcAft>
                <a:spcPts val="0"/>
              </a:spcAft>
              <a:buClr>
                <a:srgbClr val="000000"/>
              </a:buClr>
              <a:buSzPts val="700"/>
              <a:buFont typeface="Arial"/>
              <a:buNone/>
            </a:pPr>
            <a:endParaRPr sz="700" b="1" i="0" u="none" strike="noStrike" cap="none" dirty="0">
              <a:solidFill>
                <a:srgbClr val="FC0001"/>
              </a:solidFill>
              <a:latin typeface="Red Hat"/>
              <a:ea typeface="Inter"/>
              <a:cs typeface="Inter"/>
              <a:sym typeface="Inter"/>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dirty="0" err="1">
                <a:solidFill>
                  <a:srgbClr val="FC0001"/>
                </a:solidFill>
                <a:latin typeface="Red Hat"/>
                <a:ea typeface="Inter"/>
                <a:cs typeface="Inter"/>
                <a:sym typeface="Inter"/>
              </a:rPr>
              <a:t>Ngữ</a:t>
            </a:r>
            <a:r>
              <a:rPr lang="en-US" sz="1200" b="1" i="0" u="none" strike="noStrike" cap="none" dirty="0">
                <a:solidFill>
                  <a:srgbClr val="FC0001"/>
                </a:solidFill>
                <a:latin typeface="Red Hat"/>
                <a:ea typeface="Inter"/>
                <a:cs typeface="Inter"/>
                <a:sym typeface="Inter"/>
              </a:rPr>
              <a:t> </a:t>
            </a:r>
            <a:r>
              <a:rPr lang="en-US" sz="1200" b="1" i="0" u="none" strike="noStrike" cap="none" dirty="0" err="1">
                <a:solidFill>
                  <a:srgbClr val="FC0001"/>
                </a:solidFill>
                <a:latin typeface="Red Hat"/>
                <a:ea typeface="Inter"/>
                <a:cs typeface="Inter"/>
                <a:sym typeface="Inter"/>
              </a:rPr>
              <a:t>cảnh</a:t>
            </a:r>
            <a:r>
              <a:rPr lang="en-US" sz="1200" b="1" i="0" u="none" strike="noStrike" cap="none" dirty="0">
                <a:solidFill>
                  <a:srgbClr val="FC0001"/>
                </a:solidFill>
                <a:latin typeface="Red Hat"/>
                <a:ea typeface="Inter"/>
                <a:cs typeface="Inter"/>
                <a:sym typeface="Inter"/>
              </a:rPr>
              <a:t> </a:t>
            </a:r>
            <a:r>
              <a:rPr lang="en-US" sz="1200" b="1" i="0" u="none" strike="noStrike" cap="none" dirty="0" err="1">
                <a:solidFill>
                  <a:srgbClr val="FC0001"/>
                </a:solidFill>
                <a:latin typeface="Red Hat"/>
                <a:ea typeface="Inter"/>
                <a:cs typeface="Inter"/>
                <a:sym typeface="Inter"/>
              </a:rPr>
              <a:t>đầy</a:t>
            </a:r>
            <a:r>
              <a:rPr lang="en-US" sz="1200" b="1" i="0" u="none" strike="noStrike" cap="none" dirty="0">
                <a:solidFill>
                  <a:srgbClr val="FC0001"/>
                </a:solidFill>
                <a:latin typeface="Red Hat"/>
                <a:ea typeface="Inter"/>
                <a:cs typeface="Inter"/>
                <a:sym typeface="Inter"/>
              </a:rPr>
              <a:t> </a:t>
            </a:r>
            <a:r>
              <a:rPr lang="en-US" sz="1200" b="1" i="0" u="none" strike="noStrike" cap="none" dirty="0" err="1">
                <a:solidFill>
                  <a:srgbClr val="FC0001"/>
                </a:solidFill>
                <a:latin typeface="Red Hat"/>
                <a:ea typeface="Inter"/>
                <a:cs typeface="Inter"/>
                <a:sym typeface="Inter"/>
              </a:rPr>
              <a:t>đủ</a:t>
            </a:r>
            <a:endParaRPr sz="1200" b="1" i="0" u="none" strike="noStrike" cap="none" dirty="0">
              <a:solidFill>
                <a:srgbClr val="FFFFFF"/>
              </a:solidFill>
              <a:latin typeface="Red Hat"/>
              <a:ea typeface="Inter"/>
              <a:cs typeface="Inter"/>
              <a:sym typeface="Inter"/>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a:solidFill>
                  <a:srgbClr val="FFFFFF"/>
                </a:solidFill>
                <a:latin typeface="Red Hat"/>
                <a:ea typeface="Inter"/>
                <a:cs typeface="Inter"/>
                <a:sym typeface="Inter"/>
              </a:rPr>
              <a:t>Cung </a:t>
            </a:r>
            <a:r>
              <a:rPr lang="en-US" sz="1200" b="0" i="0" u="none" strike="noStrike" cap="none" dirty="0" err="1">
                <a:solidFill>
                  <a:srgbClr val="FFFFFF"/>
                </a:solidFill>
                <a:latin typeface="Red Hat"/>
                <a:ea typeface="Inter"/>
                <a:cs typeface="Inter"/>
                <a:sym typeface="Inter"/>
              </a:rPr>
              <a:t>cấp</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cái</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nhìn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tích</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hợp</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với</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tất</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cả</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thông</a:t>
            </a:r>
            <a:r>
              <a:rPr lang="en-US" sz="1200" b="0" i="0" u="none" strike="noStrike" cap="none" dirty="0">
                <a:solidFill>
                  <a:srgbClr val="FFFFFF"/>
                </a:solidFill>
                <a:latin typeface="Red Hat"/>
                <a:ea typeface="Inter"/>
                <a:cs typeface="Inter"/>
                <a:sym typeface="Inter"/>
              </a:rPr>
              <a:t> tin </a:t>
            </a:r>
            <a:r>
              <a:rPr lang="en-US" sz="1200" b="0" i="0" u="none" strike="noStrike" cap="none" dirty="0" err="1">
                <a:solidFill>
                  <a:srgbClr val="FFFFFF"/>
                </a:solidFill>
                <a:latin typeface="Red Hat"/>
                <a:ea typeface="Inter"/>
                <a:cs typeface="Inter"/>
                <a:sym typeface="Inter"/>
              </a:rPr>
              <a:t>tình</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báo</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về</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mối</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đe</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dọa</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ngữ</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cảnh</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và</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các</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mối</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quan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hệ</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liên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quan</a:t>
            </a:r>
            <a:endParaRPr sz="1200" b="0" i="0" u="none" strike="noStrike" cap="none" dirty="0">
              <a:solidFill>
                <a:srgbClr val="FFFFFF"/>
              </a:solidFill>
              <a:latin typeface="Red Hat"/>
              <a:ea typeface="Inter"/>
              <a:cs typeface="Inter"/>
              <a:sym typeface="Inter"/>
            </a:endParaRPr>
          </a:p>
        </p:txBody>
      </p:sp>
      <p:sp>
        <p:nvSpPr>
          <p:cNvPr id="1789" name="Google Shape;1789;p14"/>
          <p:cNvSpPr txBox="1">
            <a:spLocks noGrp="1"/>
          </p:cNvSpPr>
          <p:nvPr>
            <p:ph type="title"/>
          </p:nvPr>
        </p:nvSpPr>
        <p:spPr>
          <a:xfrm>
            <a:off x="185600" y="159300"/>
            <a:ext cx="8598600" cy="67399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SzPts val="3400"/>
              <a:buNone/>
            </a:pPr>
            <a:r>
              <a:rPr lang="en-US" sz="2400" dirty="0" err="1">
                <a:solidFill>
                  <a:schemeClr val="dk1"/>
                </a:solidFill>
                <a:latin typeface="Red Hat"/>
                <a:ea typeface="Red Hat Display ExtraBold"/>
                <a:cs typeface="Red Hat Display ExtraBold"/>
                <a:sym typeface="Red Hat Display ExtraBold"/>
              </a:rPr>
              <a:t>Hợp</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nhất</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điều</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tra</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với</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một</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bảng</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điều</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khiển</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duy</a:t>
            </a:r>
            <a:r>
              <a:rPr lang="en-US" sz="2400" dirty="0">
                <a:solidFill>
                  <a:schemeClr val="dk1"/>
                </a:solidFill>
                <a:latin typeface="Red Hat"/>
                <a:ea typeface="Red Hat Display ExtraBold"/>
                <a:cs typeface="Red Hat Display ExtraBold"/>
                <a:sym typeface="Red Hat Display ExtraBold"/>
              </a:rPr>
              <a:t> </a:t>
            </a:r>
            <a:r>
              <a:rPr lang="en-US" sz="2400" dirty="0" err="1">
                <a:solidFill>
                  <a:schemeClr val="dk1"/>
                </a:solidFill>
                <a:latin typeface="Red Hat"/>
                <a:ea typeface="Red Hat Display ExtraBold"/>
                <a:cs typeface="Red Hat Display ExtraBold"/>
                <a:sym typeface="Red Hat Display ExtraBold"/>
              </a:rPr>
              <a:t>nhất</a:t>
            </a:r>
            <a:br>
              <a:rPr lang="en-US" sz="2400" dirty="0">
                <a:solidFill>
                  <a:schemeClr val="dk1"/>
                </a:solidFill>
                <a:latin typeface="Red Hat"/>
                <a:ea typeface="Red Hat Display ExtraBold"/>
                <a:cs typeface="Red Hat Display ExtraBold"/>
                <a:sym typeface="Red Hat Display ExtraBold"/>
              </a:rPr>
            </a:br>
            <a:r>
              <a:rPr lang="en-US" sz="1800" dirty="0" err="1">
                <a:solidFill>
                  <a:srgbClr val="FF1515"/>
                </a:solidFill>
                <a:latin typeface="Red Hat"/>
              </a:rPr>
              <a:t>Xây</a:t>
            </a:r>
            <a:r>
              <a:rPr lang="en-US" sz="1800" dirty="0">
                <a:solidFill>
                  <a:srgbClr val="FF1515"/>
                </a:solidFill>
                <a:latin typeface="Red Hat"/>
              </a:rPr>
              <a:t> </a:t>
            </a:r>
            <a:r>
              <a:rPr lang="en-US" sz="1800" dirty="0" err="1">
                <a:solidFill>
                  <a:srgbClr val="FF1515"/>
                </a:solidFill>
                <a:latin typeface="Red Hat"/>
              </a:rPr>
              <a:t>dựng</a:t>
            </a:r>
            <a:r>
              <a:rPr lang="en-US" sz="1800" dirty="0">
                <a:solidFill>
                  <a:srgbClr val="FF1515"/>
                </a:solidFill>
                <a:latin typeface="Red Hat"/>
              </a:rPr>
              <a:t> </a:t>
            </a:r>
            <a:r>
              <a:rPr lang="en-US" sz="1800" dirty="0" err="1">
                <a:solidFill>
                  <a:srgbClr val="FF1515"/>
                </a:solidFill>
                <a:latin typeface="Red Hat"/>
              </a:rPr>
              <a:t>bức</a:t>
            </a:r>
            <a:r>
              <a:rPr lang="en-US" sz="1800" dirty="0">
                <a:solidFill>
                  <a:srgbClr val="FF1515"/>
                </a:solidFill>
                <a:latin typeface="Red Hat"/>
              </a:rPr>
              <a:t> </a:t>
            </a:r>
            <a:r>
              <a:rPr lang="en-US" sz="1800" dirty="0" err="1">
                <a:solidFill>
                  <a:srgbClr val="FF1515"/>
                </a:solidFill>
                <a:latin typeface="Red Hat"/>
              </a:rPr>
              <a:t>tranh</a:t>
            </a:r>
            <a:r>
              <a:rPr lang="en-US" sz="1800" dirty="0">
                <a:solidFill>
                  <a:srgbClr val="FF1515"/>
                </a:solidFill>
                <a:latin typeface="Red Hat"/>
              </a:rPr>
              <a:t> </a:t>
            </a:r>
            <a:r>
              <a:rPr lang="en-US" sz="1800" dirty="0" err="1">
                <a:solidFill>
                  <a:srgbClr val="FF1515"/>
                </a:solidFill>
                <a:latin typeface="Red Hat"/>
              </a:rPr>
              <a:t>toàn</a:t>
            </a:r>
            <a:r>
              <a:rPr lang="en-US" sz="1800" dirty="0">
                <a:solidFill>
                  <a:srgbClr val="FF1515"/>
                </a:solidFill>
                <a:latin typeface="Red Hat"/>
              </a:rPr>
              <a:t> </a:t>
            </a:r>
            <a:r>
              <a:rPr lang="en-US" sz="1800" dirty="0" err="1">
                <a:solidFill>
                  <a:srgbClr val="FF1515"/>
                </a:solidFill>
                <a:latin typeface="Red Hat"/>
              </a:rPr>
              <a:t>diện</a:t>
            </a:r>
            <a:r>
              <a:rPr lang="en-US" sz="1800" dirty="0">
                <a:solidFill>
                  <a:srgbClr val="FF1515"/>
                </a:solidFill>
                <a:latin typeface="Red Hat"/>
              </a:rPr>
              <a:t> </a:t>
            </a:r>
            <a:r>
              <a:rPr lang="en-US" sz="1800" dirty="0" err="1">
                <a:solidFill>
                  <a:srgbClr val="FF1515"/>
                </a:solidFill>
                <a:latin typeface="Red Hat"/>
              </a:rPr>
              <a:t>về</a:t>
            </a:r>
            <a:r>
              <a:rPr lang="en-US" sz="1800" dirty="0">
                <a:solidFill>
                  <a:srgbClr val="FF1515"/>
                </a:solidFill>
                <a:latin typeface="Red Hat"/>
              </a:rPr>
              <a:t> </a:t>
            </a:r>
            <a:r>
              <a:rPr lang="en-US" sz="1800" dirty="0" err="1">
                <a:solidFill>
                  <a:srgbClr val="FF1515"/>
                </a:solidFill>
                <a:latin typeface="Red Hat"/>
              </a:rPr>
              <a:t>các</a:t>
            </a:r>
            <a:r>
              <a:rPr lang="en-US" sz="1800" dirty="0">
                <a:solidFill>
                  <a:srgbClr val="FF1515"/>
                </a:solidFill>
                <a:latin typeface="Red Hat"/>
              </a:rPr>
              <a:t> </a:t>
            </a:r>
            <a:r>
              <a:rPr lang="en-US" sz="1800" dirty="0" err="1">
                <a:solidFill>
                  <a:srgbClr val="FF1515"/>
                </a:solidFill>
                <a:latin typeface="Red Hat"/>
              </a:rPr>
              <a:t>cuộc</a:t>
            </a:r>
            <a:r>
              <a:rPr lang="en-US" sz="1800" dirty="0">
                <a:solidFill>
                  <a:srgbClr val="FF1515"/>
                </a:solidFill>
                <a:latin typeface="Red Hat"/>
              </a:rPr>
              <a:t> </a:t>
            </a:r>
            <a:r>
              <a:rPr lang="en-US" sz="1800" dirty="0" err="1">
                <a:solidFill>
                  <a:srgbClr val="FF1515"/>
                </a:solidFill>
                <a:latin typeface="Red Hat"/>
              </a:rPr>
              <a:t>tấn</a:t>
            </a:r>
            <a:r>
              <a:rPr lang="en-US" sz="1800" dirty="0">
                <a:solidFill>
                  <a:srgbClr val="FF1515"/>
                </a:solidFill>
                <a:latin typeface="Red Hat"/>
              </a:rPr>
              <a:t> </a:t>
            </a:r>
            <a:r>
              <a:rPr lang="en-US" sz="1800" dirty="0" err="1">
                <a:solidFill>
                  <a:srgbClr val="FF1515"/>
                </a:solidFill>
                <a:latin typeface="Red Hat"/>
              </a:rPr>
              <a:t>công</a:t>
            </a:r>
            <a:endParaRPr lang="en-US" sz="2200" dirty="0">
              <a:solidFill>
                <a:schemeClr val="dk1"/>
              </a:solidFill>
              <a:latin typeface="Red Hat"/>
            </a:endParaRPr>
          </a:p>
        </p:txBody>
      </p:sp>
      <p:pic>
        <p:nvPicPr>
          <p:cNvPr id="1790" name="Google Shape;1790;p14"/>
          <p:cNvPicPr preferRelativeResize="0"/>
          <p:nvPr/>
        </p:nvPicPr>
        <p:blipFill rotWithShape="1">
          <a:blip r:embed="rId4">
            <a:alphaModFix/>
          </a:blip>
          <a:srcRect r="1959" b="5819"/>
          <a:stretch/>
        </p:blipFill>
        <p:spPr>
          <a:xfrm>
            <a:off x="518716" y="1248325"/>
            <a:ext cx="4659250" cy="2517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Google Shape;1827;p17"/>
          <p:cNvSpPr/>
          <p:nvPr/>
        </p:nvSpPr>
        <p:spPr>
          <a:xfrm rot="-5400000">
            <a:off x="6305050" y="2155275"/>
            <a:ext cx="1353000" cy="4309800"/>
          </a:xfrm>
          <a:prstGeom prst="round2SameRect">
            <a:avLst>
              <a:gd name="adj1" fmla="val 7207"/>
              <a:gd name="adj2" fmla="val 0"/>
            </a:avLst>
          </a:prstGeom>
          <a:solidFill>
            <a:srgbClr val="21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828" name="Google Shape;1828;p17"/>
          <p:cNvSpPr/>
          <p:nvPr/>
        </p:nvSpPr>
        <p:spPr>
          <a:xfrm rot="-5400000">
            <a:off x="6267700" y="617794"/>
            <a:ext cx="1427700" cy="4309800"/>
          </a:xfrm>
          <a:prstGeom prst="round2SameRect">
            <a:avLst>
              <a:gd name="adj1" fmla="val 7207"/>
              <a:gd name="adj2" fmla="val 0"/>
            </a:avLst>
          </a:prstGeom>
          <a:solidFill>
            <a:srgbClr val="21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829" name="Google Shape;1829;p17"/>
          <p:cNvSpPr/>
          <p:nvPr/>
        </p:nvSpPr>
        <p:spPr>
          <a:xfrm rot="-5400000">
            <a:off x="6275225" y="-952629"/>
            <a:ext cx="1427700" cy="4309800"/>
          </a:xfrm>
          <a:prstGeom prst="round2SameRect">
            <a:avLst>
              <a:gd name="adj1" fmla="val 7207"/>
              <a:gd name="adj2" fmla="val 0"/>
            </a:avLst>
          </a:prstGeom>
          <a:solidFill>
            <a:srgbClr val="21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830" name="Google Shape;1830;p17"/>
          <p:cNvSpPr/>
          <p:nvPr/>
        </p:nvSpPr>
        <p:spPr>
          <a:xfrm rot="3240925">
            <a:off x="-1772" y="1882275"/>
            <a:ext cx="2628974" cy="2573524"/>
          </a:xfrm>
          <a:prstGeom prst="arc">
            <a:avLst>
              <a:gd name="adj1" fmla="val 15172341"/>
              <a:gd name="adj2" fmla="val 91522"/>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831" name="Google Shape;1831;p17"/>
          <p:cNvSpPr txBox="1">
            <a:spLocks noGrp="1"/>
          </p:cNvSpPr>
          <p:nvPr>
            <p:ph type="title"/>
          </p:nvPr>
        </p:nvSpPr>
        <p:spPr>
          <a:xfrm>
            <a:off x="168350" y="330575"/>
            <a:ext cx="3736200" cy="1006389"/>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FC0100"/>
              </a:buClr>
              <a:buSzPts val="3400"/>
              <a:buFont typeface="Arial"/>
              <a:buNone/>
            </a:pPr>
            <a:r>
              <a:rPr lang="en-US" sz="2400" b="1" dirty="0" err="1">
                <a:solidFill>
                  <a:schemeClr val="dk1"/>
                </a:solidFill>
                <a:latin typeface="Red Hat"/>
              </a:rPr>
              <a:t>Triển</a:t>
            </a:r>
            <a:r>
              <a:rPr lang="en-US" sz="2400" b="1" dirty="0">
                <a:solidFill>
                  <a:schemeClr val="dk1"/>
                </a:solidFill>
                <a:latin typeface="Red Hat"/>
              </a:rPr>
              <a:t> </a:t>
            </a:r>
            <a:r>
              <a:rPr lang="en-US" sz="2400" b="1" dirty="0" err="1">
                <a:solidFill>
                  <a:schemeClr val="dk1"/>
                </a:solidFill>
                <a:latin typeface="Red Hat"/>
              </a:rPr>
              <a:t>khai</a:t>
            </a:r>
            <a:r>
              <a:rPr lang="en-US" sz="2400" b="1" dirty="0">
                <a:solidFill>
                  <a:schemeClr val="dk1"/>
                </a:solidFill>
                <a:latin typeface="Red Hat"/>
              </a:rPr>
              <a:t> </a:t>
            </a:r>
            <a:r>
              <a:rPr lang="en-US" sz="2400" b="1" dirty="0" err="1">
                <a:solidFill>
                  <a:schemeClr val="dk1"/>
                </a:solidFill>
                <a:latin typeface="Red Hat"/>
              </a:rPr>
              <a:t>dễ</a:t>
            </a:r>
            <a:r>
              <a:rPr lang="en-US" sz="2400" b="1" dirty="0">
                <a:solidFill>
                  <a:schemeClr val="dk1"/>
                </a:solidFill>
                <a:latin typeface="Red Hat"/>
              </a:rPr>
              <a:t> </a:t>
            </a:r>
            <a:r>
              <a:rPr lang="en-US" sz="2400" b="1" dirty="0" err="1">
                <a:solidFill>
                  <a:schemeClr val="dk1"/>
                </a:solidFill>
                <a:latin typeface="Red Hat"/>
              </a:rPr>
              <a:t>dàng</a:t>
            </a:r>
            <a:r>
              <a:rPr lang="en-US" sz="2400" b="1" dirty="0">
                <a:solidFill>
                  <a:schemeClr val="dk1"/>
                </a:solidFill>
                <a:latin typeface="Red Hat"/>
              </a:rPr>
              <a:t>, </a:t>
            </a:r>
            <a:r>
              <a:rPr lang="en-US" sz="2400" b="1" dirty="0" err="1">
                <a:solidFill>
                  <a:schemeClr val="dk1"/>
                </a:solidFill>
                <a:latin typeface="Red Hat"/>
              </a:rPr>
              <a:t>bảo</a:t>
            </a:r>
            <a:r>
              <a:rPr lang="en-US" sz="2400" b="1" dirty="0">
                <a:solidFill>
                  <a:schemeClr val="dk1"/>
                </a:solidFill>
                <a:latin typeface="Red Hat"/>
              </a:rPr>
              <a:t> </a:t>
            </a:r>
            <a:r>
              <a:rPr lang="en-US" sz="2400" b="1" dirty="0" err="1">
                <a:solidFill>
                  <a:schemeClr val="dk1"/>
                </a:solidFill>
                <a:latin typeface="Red Hat"/>
              </a:rPr>
              <a:t>vệ</a:t>
            </a:r>
            <a:r>
              <a:rPr lang="en-US" sz="2400" b="1" dirty="0">
                <a:solidFill>
                  <a:schemeClr val="dk1"/>
                </a:solidFill>
                <a:latin typeface="Red Hat"/>
              </a:rPr>
              <a:t> </a:t>
            </a:r>
            <a:r>
              <a:rPr lang="en-US" sz="2400" b="1" dirty="0" err="1">
                <a:solidFill>
                  <a:schemeClr val="dk1"/>
                </a:solidFill>
                <a:latin typeface="Red Hat"/>
              </a:rPr>
              <a:t>tự</a:t>
            </a:r>
            <a:r>
              <a:rPr lang="en-US" sz="2400" b="1" dirty="0">
                <a:solidFill>
                  <a:schemeClr val="dk1"/>
                </a:solidFill>
                <a:latin typeface="Red Hat"/>
              </a:rPr>
              <a:t> tin</a:t>
            </a:r>
            <a:br>
              <a:rPr lang="en-US" sz="2400" b="1" dirty="0">
                <a:solidFill>
                  <a:schemeClr val="dk1"/>
                </a:solidFill>
                <a:latin typeface="Red Hat"/>
              </a:rPr>
            </a:br>
            <a:r>
              <a:rPr lang="en-US" sz="1800" dirty="0">
                <a:solidFill>
                  <a:srgbClr val="FC0100"/>
                </a:solidFill>
                <a:latin typeface="Red Hat"/>
              </a:rPr>
              <a:t>Qua 1 Agent </a:t>
            </a:r>
            <a:r>
              <a:rPr lang="en-US" sz="1800" dirty="0" err="1">
                <a:solidFill>
                  <a:srgbClr val="FC0100"/>
                </a:solidFill>
                <a:latin typeface="Red Hat"/>
              </a:rPr>
              <a:t>duy</a:t>
            </a:r>
            <a:r>
              <a:rPr lang="en-US" sz="1800" dirty="0">
                <a:solidFill>
                  <a:srgbClr val="FC0100"/>
                </a:solidFill>
                <a:latin typeface="Red Hat"/>
              </a:rPr>
              <a:t> </a:t>
            </a:r>
            <a:r>
              <a:rPr lang="en-US" sz="1800" dirty="0" err="1">
                <a:solidFill>
                  <a:srgbClr val="FC0100"/>
                </a:solidFill>
                <a:latin typeface="Red Hat"/>
              </a:rPr>
              <a:t>nhất</a:t>
            </a:r>
            <a:endParaRPr lang="en-US" sz="1800" dirty="0">
              <a:latin typeface="Red Hat"/>
            </a:endParaRPr>
          </a:p>
        </p:txBody>
      </p:sp>
      <p:pic>
        <p:nvPicPr>
          <p:cNvPr id="1832" name="Google Shape;1832;p17"/>
          <p:cNvPicPr preferRelativeResize="0"/>
          <p:nvPr/>
        </p:nvPicPr>
        <p:blipFill rotWithShape="1">
          <a:blip r:embed="rId3">
            <a:alphaModFix/>
          </a:blip>
          <a:srcRect/>
          <a:stretch/>
        </p:blipFill>
        <p:spPr>
          <a:xfrm>
            <a:off x="6923436" y="4134522"/>
            <a:ext cx="408156" cy="214934"/>
          </a:xfrm>
          <a:prstGeom prst="rect">
            <a:avLst/>
          </a:prstGeom>
          <a:noFill/>
          <a:ln>
            <a:noFill/>
          </a:ln>
        </p:spPr>
      </p:pic>
      <p:sp>
        <p:nvSpPr>
          <p:cNvPr id="1833" name="Google Shape;1833;p17"/>
          <p:cNvSpPr txBox="1"/>
          <p:nvPr/>
        </p:nvSpPr>
        <p:spPr>
          <a:xfrm>
            <a:off x="6551064" y="4490735"/>
            <a:ext cx="1152900"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Human and Service accounts</a:t>
            </a:r>
            <a:endParaRPr sz="1000" b="0" i="0" u="none" strike="noStrike" cap="none">
              <a:solidFill>
                <a:srgbClr val="FFFFFF"/>
              </a:solidFill>
              <a:latin typeface="Red Hat"/>
              <a:ea typeface="Inter"/>
              <a:cs typeface="Inter"/>
              <a:sym typeface="Inter"/>
            </a:endParaRPr>
          </a:p>
        </p:txBody>
      </p:sp>
      <p:pic>
        <p:nvPicPr>
          <p:cNvPr id="1834" name="Google Shape;1834;p17"/>
          <p:cNvPicPr preferRelativeResize="0"/>
          <p:nvPr/>
        </p:nvPicPr>
        <p:blipFill rotWithShape="1">
          <a:blip r:embed="rId4">
            <a:alphaModFix/>
          </a:blip>
          <a:srcRect/>
          <a:stretch/>
        </p:blipFill>
        <p:spPr>
          <a:xfrm>
            <a:off x="5735964" y="4087951"/>
            <a:ext cx="308069" cy="308069"/>
          </a:xfrm>
          <a:prstGeom prst="rect">
            <a:avLst/>
          </a:prstGeom>
          <a:noFill/>
          <a:ln>
            <a:noFill/>
          </a:ln>
        </p:spPr>
      </p:pic>
      <p:sp>
        <p:nvSpPr>
          <p:cNvPr id="1835" name="Google Shape;1835;p17"/>
          <p:cNvSpPr txBox="1"/>
          <p:nvPr/>
        </p:nvSpPr>
        <p:spPr>
          <a:xfrm>
            <a:off x="5276961" y="4413720"/>
            <a:ext cx="1226100" cy="5541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Active directory</a:t>
            </a:r>
            <a:endParaRPr sz="1000" b="0" i="0" u="none" strike="noStrike" cap="none">
              <a:solidFill>
                <a:srgbClr val="FFFFFF"/>
              </a:solidFill>
              <a:latin typeface="Red Hat"/>
              <a:ea typeface="Inter"/>
              <a:cs typeface="Inter"/>
              <a:sym typeface="Inter"/>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Entra ID</a:t>
            </a:r>
            <a:endParaRPr sz="1000" b="0" i="0" u="none" strike="noStrike" cap="none">
              <a:solidFill>
                <a:srgbClr val="FFFFFF"/>
              </a:solidFill>
              <a:latin typeface="Red Hat"/>
              <a:ea typeface="Inter"/>
              <a:cs typeface="Inter"/>
              <a:sym typeface="Inter"/>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Okta</a:t>
            </a:r>
            <a:endParaRPr sz="1000" b="0" i="0" u="none" strike="noStrike" cap="none">
              <a:solidFill>
                <a:srgbClr val="FFFFFF"/>
              </a:solidFill>
              <a:latin typeface="Red Hat"/>
              <a:ea typeface="Inter"/>
              <a:cs typeface="Inter"/>
              <a:sym typeface="Inter"/>
            </a:endParaRPr>
          </a:p>
        </p:txBody>
      </p:sp>
      <p:sp>
        <p:nvSpPr>
          <p:cNvPr id="1836" name="Google Shape;1836;p17"/>
          <p:cNvSpPr txBox="1"/>
          <p:nvPr/>
        </p:nvSpPr>
        <p:spPr>
          <a:xfrm>
            <a:off x="7668629" y="4413720"/>
            <a:ext cx="10188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3rd Parties</a:t>
            </a:r>
            <a:endParaRPr sz="1000" b="0" i="0" u="none" strike="noStrike" cap="none">
              <a:solidFill>
                <a:srgbClr val="FFFFFF"/>
              </a:solidFill>
              <a:latin typeface="Red Hat"/>
              <a:ea typeface="Inter"/>
              <a:cs typeface="Inter"/>
              <a:sym typeface="Inter"/>
            </a:endParaRPr>
          </a:p>
        </p:txBody>
      </p:sp>
      <p:pic>
        <p:nvPicPr>
          <p:cNvPr id="1837" name="Google Shape;1837;p17"/>
          <p:cNvPicPr preferRelativeResize="0"/>
          <p:nvPr/>
        </p:nvPicPr>
        <p:blipFill rotWithShape="1">
          <a:blip r:embed="rId5">
            <a:alphaModFix/>
          </a:blip>
          <a:srcRect/>
          <a:stretch/>
        </p:blipFill>
        <p:spPr>
          <a:xfrm>
            <a:off x="5499409" y="1090828"/>
            <a:ext cx="113376" cy="113376"/>
          </a:xfrm>
          <a:prstGeom prst="rect">
            <a:avLst/>
          </a:prstGeom>
          <a:noFill/>
          <a:ln>
            <a:noFill/>
          </a:ln>
        </p:spPr>
      </p:pic>
      <p:pic>
        <p:nvPicPr>
          <p:cNvPr id="1838" name="Google Shape;1838;p17"/>
          <p:cNvPicPr preferRelativeResize="0"/>
          <p:nvPr/>
        </p:nvPicPr>
        <p:blipFill rotWithShape="1">
          <a:blip r:embed="rId6">
            <a:alphaModFix/>
          </a:blip>
          <a:srcRect/>
          <a:stretch/>
        </p:blipFill>
        <p:spPr>
          <a:xfrm>
            <a:off x="5327279" y="1086840"/>
            <a:ext cx="121352" cy="121353"/>
          </a:xfrm>
          <a:prstGeom prst="rect">
            <a:avLst/>
          </a:prstGeom>
          <a:noFill/>
          <a:ln>
            <a:noFill/>
          </a:ln>
        </p:spPr>
      </p:pic>
      <p:pic>
        <p:nvPicPr>
          <p:cNvPr id="1839" name="Google Shape;1839;p17"/>
          <p:cNvPicPr preferRelativeResize="0"/>
          <p:nvPr/>
        </p:nvPicPr>
        <p:blipFill rotWithShape="1">
          <a:blip r:embed="rId7">
            <a:alphaModFix/>
          </a:blip>
          <a:srcRect/>
          <a:stretch/>
        </p:blipFill>
        <p:spPr>
          <a:xfrm>
            <a:off x="5227336" y="908282"/>
            <a:ext cx="499781" cy="499781"/>
          </a:xfrm>
          <a:prstGeom prst="rect">
            <a:avLst/>
          </a:prstGeom>
          <a:noFill/>
          <a:ln>
            <a:noFill/>
          </a:ln>
        </p:spPr>
      </p:pic>
      <p:grpSp>
        <p:nvGrpSpPr>
          <p:cNvPr id="1840" name="Google Shape;1840;p17"/>
          <p:cNvGrpSpPr/>
          <p:nvPr/>
        </p:nvGrpSpPr>
        <p:grpSpPr>
          <a:xfrm>
            <a:off x="6871353" y="1002368"/>
            <a:ext cx="489229" cy="313796"/>
            <a:chOff x="1173181" y="3565235"/>
            <a:chExt cx="708309" cy="454316"/>
          </a:xfrm>
        </p:grpSpPr>
        <p:pic>
          <p:nvPicPr>
            <p:cNvPr id="1841" name="Google Shape;1841;p17"/>
            <p:cNvPicPr preferRelativeResize="0"/>
            <p:nvPr/>
          </p:nvPicPr>
          <p:blipFill rotWithShape="1">
            <a:blip r:embed="rId5">
              <a:alphaModFix/>
            </a:blip>
            <a:srcRect/>
            <a:stretch/>
          </p:blipFill>
          <p:spPr>
            <a:xfrm>
              <a:off x="1675948" y="3597195"/>
              <a:ext cx="123729" cy="123730"/>
            </a:xfrm>
            <a:prstGeom prst="rect">
              <a:avLst/>
            </a:prstGeom>
            <a:noFill/>
            <a:ln>
              <a:noFill/>
            </a:ln>
          </p:spPr>
        </p:pic>
        <p:pic>
          <p:nvPicPr>
            <p:cNvPr id="1842" name="Google Shape;1842;p17"/>
            <p:cNvPicPr preferRelativeResize="0"/>
            <p:nvPr/>
          </p:nvPicPr>
          <p:blipFill rotWithShape="1">
            <a:blip r:embed="rId8">
              <a:alphaModFix/>
            </a:blip>
            <a:srcRect/>
            <a:stretch/>
          </p:blipFill>
          <p:spPr>
            <a:xfrm>
              <a:off x="1628430" y="3752882"/>
              <a:ext cx="253060" cy="253059"/>
            </a:xfrm>
            <a:prstGeom prst="rect">
              <a:avLst/>
            </a:prstGeom>
            <a:noFill/>
            <a:ln>
              <a:noFill/>
            </a:ln>
          </p:spPr>
        </p:pic>
        <p:pic>
          <p:nvPicPr>
            <p:cNvPr id="1843" name="Google Shape;1843;p17"/>
            <p:cNvPicPr preferRelativeResize="0"/>
            <p:nvPr/>
          </p:nvPicPr>
          <p:blipFill rotWithShape="1">
            <a:blip r:embed="rId9">
              <a:alphaModFix/>
            </a:blip>
            <a:srcRect/>
            <a:stretch/>
          </p:blipFill>
          <p:spPr>
            <a:xfrm>
              <a:off x="1173181" y="3565235"/>
              <a:ext cx="454316" cy="454316"/>
            </a:xfrm>
            <a:prstGeom prst="rect">
              <a:avLst/>
            </a:prstGeom>
            <a:noFill/>
            <a:ln>
              <a:noFill/>
            </a:ln>
          </p:spPr>
        </p:pic>
      </p:grpSp>
      <p:grpSp>
        <p:nvGrpSpPr>
          <p:cNvPr id="1844" name="Google Shape;1844;p17"/>
          <p:cNvGrpSpPr/>
          <p:nvPr/>
        </p:nvGrpSpPr>
        <p:grpSpPr>
          <a:xfrm>
            <a:off x="6056972" y="968899"/>
            <a:ext cx="528081" cy="370835"/>
            <a:chOff x="4241799" y="1013840"/>
            <a:chExt cx="298081" cy="209322"/>
          </a:xfrm>
        </p:grpSpPr>
        <p:pic>
          <p:nvPicPr>
            <p:cNvPr id="1845" name="Google Shape;1845;p17"/>
            <p:cNvPicPr preferRelativeResize="0"/>
            <p:nvPr/>
          </p:nvPicPr>
          <p:blipFill rotWithShape="1">
            <a:blip r:embed="rId6">
              <a:alphaModFix/>
            </a:blip>
            <a:srcRect/>
            <a:stretch/>
          </p:blipFill>
          <p:spPr>
            <a:xfrm>
              <a:off x="4460895" y="1017194"/>
              <a:ext cx="70118" cy="70118"/>
            </a:xfrm>
            <a:prstGeom prst="rect">
              <a:avLst/>
            </a:prstGeom>
            <a:noFill/>
            <a:ln>
              <a:noFill/>
            </a:ln>
          </p:spPr>
        </p:pic>
        <p:pic>
          <p:nvPicPr>
            <p:cNvPr id="1846" name="Google Shape;1846;p17"/>
            <p:cNvPicPr preferRelativeResize="0"/>
            <p:nvPr/>
          </p:nvPicPr>
          <p:blipFill rotWithShape="1">
            <a:blip r:embed="rId10">
              <a:alphaModFix/>
            </a:blip>
            <a:srcRect/>
            <a:stretch/>
          </p:blipFill>
          <p:spPr>
            <a:xfrm>
              <a:off x="4452027" y="1123922"/>
              <a:ext cx="87853" cy="87853"/>
            </a:xfrm>
            <a:prstGeom prst="rect">
              <a:avLst/>
            </a:prstGeom>
            <a:noFill/>
            <a:ln>
              <a:noFill/>
            </a:ln>
          </p:spPr>
        </p:pic>
        <p:pic>
          <p:nvPicPr>
            <p:cNvPr id="1847" name="Google Shape;1847;p17"/>
            <p:cNvPicPr preferRelativeResize="0"/>
            <p:nvPr/>
          </p:nvPicPr>
          <p:blipFill rotWithShape="1">
            <a:blip r:embed="rId11">
              <a:alphaModFix/>
            </a:blip>
            <a:srcRect/>
            <a:stretch/>
          </p:blipFill>
          <p:spPr>
            <a:xfrm>
              <a:off x="4241799" y="1013840"/>
              <a:ext cx="209322" cy="209322"/>
            </a:xfrm>
            <a:prstGeom prst="rect">
              <a:avLst/>
            </a:prstGeom>
            <a:noFill/>
            <a:ln>
              <a:noFill/>
            </a:ln>
          </p:spPr>
        </p:pic>
      </p:grpSp>
      <p:pic>
        <p:nvPicPr>
          <p:cNvPr id="1848" name="Google Shape;1848;p17"/>
          <p:cNvPicPr preferRelativeResize="0"/>
          <p:nvPr/>
        </p:nvPicPr>
        <p:blipFill rotWithShape="1">
          <a:blip r:embed="rId12">
            <a:alphaModFix/>
          </a:blip>
          <a:srcRect/>
          <a:stretch/>
        </p:blipFill>
        <p:spPr>
          <a:xfrm>
            <a:off x="7590693" y="976078"/>
            <a:ext cx="354625" cy="354625"/>
          </a:xfrm>
          <a:prstGeom prst="rect">
            <a:avLst/>
          </a:prstGeom>
          <a:noFill/>
          <a:ln>
            <a:noFill/>
          </a:ln>
        </p:spPr>
      </p:pic>
      <p:sp>
        <p:nvSpPr>
          <p:cNvPr id="1849" name="Google Shape;1849;p17"/>
          <p:cNvSpPr txBox="1"/>
          <p:nvPr/>
        </p:nvSpPr>
        <p:spPr>
          <a:xfrm>
            <a:off x="6134598" y="3049411"/>
            <a:ext cx="9201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Workloads</a:t>
            </a:r>
            <a:endParaRPr sz="1000" b="0" i="0" u="none" strike="noStrike" cap="none">
              <a:solidFill>
                <a:srgbClr val="FFFFFF"/>
              </a:solidFill>
              <a:latin typeface="Red Hat"/>
              <a:ea typeface="Inter"/>
              <a:cs typeface="Inter"/>
              <a:sym typeface="Inter"/>
            </a:endParaRPr>
          </a:p>
        </p:txBody>
      </p:sp>
      <p:grpSp>
        <p:nvGrpSpPr>
          <p:cNvPr id="1850" name="Google Shape;1850;p17"/>
          <p:cNvGrpSpPr/>
          <p:nvPr/>
        </p:nvGrpSpPr>
        <p:grpSpPr>
          <a:xfrm>
            <a:off x="6311654" y="2541494"/>
            <a:ext cx="534097" cy="400358"/>
            <a:chOff x="7189265" y="2328637"/>
            <a:chExt cx="401275" cy="300795"/>
          </a:xfrm>
        </p:grpSpPr>
        <p:pic>
          <p:nvPicPr>
            <p:cNvPr id="1851" name="Google Shape;1851;p17"/>
            <p:cNvPicPr preferRelativeResize="0"/>
            <p:nvPr/>
          </p:nvPicPr>
          <p:blipFill rotWithShape="1">
            <a:blip r:embed="rId13">
              <a:alphaModFix/>
            </a:blip>
            <a:srcRect/>
            <a:stretch/>
          </p:blipFill>
          <p:spPr>
            <a:xfrm>
              <a:off x="7455547" y="2494439"/>
              <a:ext cx="134993" cy="134993"/>
            </a:xfrm>
            <a:prstGeom prst="rect">
              <a:avLst/>
            </a:prstGeom>
            <a:noFill/>
            <a:ln>
              <a:noFill/>
            </a:ln>
          </p:spPr>
        </p:pic>
        <p:pic>
          <p:nvPicPr>
            <p:cNvPr id="1852" name="Google Shape;1852;p17"/>
            <p:cNvPicPr preferRelativeResize="0"/>
            <p:nvPr/>
          </p:nvPicPr>
          <p:blipFill rotWithShape="1">
            <a:blip r:embed="rId14">
              <a:alphaModFix/>
            </a:blip>
            <a:srcRect/>
            <a:stretch/>
          </p:blipFill>
          <p:spPr>
            <a:xfrm>
              <a:off x="7189265" y="2328637"/>
              <a:ext cx="266287" cy="266287"/>
            </a:xfrm>
            <a:prstGeom prst="rect">
              <a:avLst/>
            </a:prstGeom>
            <a:noFill/>
            <a:ln>
              <a:noFill/>
            </a:ln>
          </p:spPr>
        </p:pic>
      </p:grpSp>
      <p:sp>
        <p:nvSpPr>
          <p:cNvPr id="1853" name="Google Shape;1853;p17"/>
          <p:cNvSpPr txBox="1"/>
          <p:nvPr/>
        </p:nvSpPr>
        <p:spPr>
          <a:xfrm>
            <a:off x="5049905" y="3049411"/>
            <a:ext cx="11193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Data centers</a:t>
            </a:r>
            <a:endParaRPr sz="1000" b="0" i="0" u="none" strike="noStrike" cap="none">
              <a:solidFill>
                <a:srgbClr val="FFFFFF"/>
              </a:solidFill>
              <a:latin typeface="Red Hat"/>
              <a:ea typeface="Inter"/>
              <a:cs typeface="Inter"/>
              <a:sym typeface="Inter"/>
            </a:endParaRPr>
          </a:p>
        </p:txBody>
      </p:sp>
      <p:grpSp>
        <p:nvGrpSpPr>
          <p:cNvPr id="1854" name="Google Shape;1854;p17"/>
          <p:cNvGrpSpPr/>
          <p:nvPr/>
        </p:nvGrpSpPr>
        <p:grpSpPr>
          <a:xfrm>
            <a:off x="5251411" y="2652073"/>
            <a:ext cx="662159" cy="226793"/>
            <a:chOff x="3175553" y="3859116"/>
            <a:chExt cx="1173000" cy="365206"/>
          </a:xfrm>
        </p:grpSpPr>
        <p:pic>
          <p:nvPicPr>
            <p:cNvPr id="1855" name="Google Shape;1855;p17"/>
            <p:cNvPicPr preferRelativeResize="0"/>
            <p:nvPr/>
          </p:nvPicPr>
          <p:blipFill rotWithShape="1">
            <a:blip r:embed="rId15">
              <a:alphaModFix/>
            </a:blip>
            <a:srcRect/>
            <a:stretch/>
          </p:blipFill>
          <p:spPr>
            <a:xfrm>
              <a:off x="3175553" y="3859116"/>
              <a:ext cx="365206" cy="365206"/>
            </a:xfrm>
            <a:prstGeom prst="rect">
              <a:avLst/>
            </a:prstGeom>
            <a:noFill/>
            <a:ln>
              <a:noFill/>
            </a:ln>
          </p:spPr>
        </p:pic>
        <p:pic>
          <p:nvPicPr>
            <p:cNvPr id="1856" name="Google Shape;1856;p17"/>
            <p:cNvPicPr preferRelativeResize="0"/>
            <p:nvPr/>
          </p:nvPicPr>
          <p:blipFill rotWithShape="1">
            <a:blip r:embed="rId15">
              <a:alphaModFix/>
            </a:blip>
            <a:srcRect/>
            <a:stretch/>
          </p:blipFill>
          <p:spPr>
            <a:xfrm>
              <a:off x="3576441" y="3859116"/>
              <a:ext cx="365206" cy="365206"/>
            </a:xfrm>
            <a:prstGeom prst="rect">
              <a:avLst/>
            </a:prstGeom>
            <a:noFill/>
            <a:ln>
              <a:noFill/>
            </a:ln>
          </p:spPr>
        </p:pic>
        <p:pic>
          <p:nvPicPr>
            <p:cNvPr id="1857" name="Google Shape;1857;p17"/>
            <p:cNvPicPr preferRelativeResize="0"/>
            <p:nvPr/>
          </p:nvPicPr>
          <p:blipFill rotWithShape="1">
            <a:blip r:embed="rId15">
              <a:alphaModFix/>
            </a:blip>
            <a:srcRect/>
            <a:stretch/>
          </p:blipFill>
          <p:spPr>
            <a:xfrm>
              <a:off x="3983347" y="3859116"/>
              <a:ext cx="365206" cy="365206"/>
            </a:xfrm>
            <a:prstGeom prst="rect">
              <a:avLst/>
            </a:prstGeom>
            <a:noFill/>
            <a:ln>
              <a:noFill/>
            </a:ln>
          </p:spPr>
        </p:pic>
      </p:grpSp>
      <p:grpSp>
        <p:nvGrpSpPr>
          <p:cNvPr id="1858" name="Google Shape;1858;p17"/>
          <p:cNvGrpSpPr/>
          <p:nvPr/>
        </p:nvGrpSpPr>
        <p:grpSpPr>
          <a:xfrm>
            <a:off x="2175393" y="2216122"/>
            <a:ext cx="236100" cy="236100"/>
            <a:chOff x="610345" y="4002150"/>
            <a:chExt cx="236100" cy="236100"/>
          </a:xfrm>
        </p:grpSpPr>
        <p:sp>
          <p:nvSpPr>
            <p:cNvPr id="1859" name="Google Shape;1859;p17"/>
            <p:cNvSpPr/>
            <p:nvPr/>
          </p:nvSpPr>
          <p:spPr>
            <a:xfrm>
              <a:off x="610345" y="4002150"/>
              <a:ext cx="236100" cy="236100"/>
            </a:xfrm>
            <a:prstGeom prst="ellipse">
              <a:avLst/>
            </a:prstGeom>
            <a:solidFill>
              <a:srgbClr val="FC0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Karla"/>
                <a:buNone/>
              </a:pPr>
              <a:endParaRPr sz="900" b="1" i="0" u="none" strike="noStrike" cap="none">
                <a:solidFill>
                  <a:srgbClr val="000000"/>
                </a:solidFill>
                <a:latin typeface="Red Hat"/>
                <a:ea typeface="Karla"/>
                <a:cs typeface="Karla"/>
                <a:sym typeface="Karla"/>
              </a:endParaRPr>
            </a:p>
          </p:txBody>
        </p:sp>
        <p:pic>
          <p:nvPicPr>
            <p:cNvPr id="1860" name="Google Shape;1860;p17"/>
            <p:cNvPicPr preferRelativeResize="0"/>
            <p:nvPr/>
          </p:nvPicPr>
          <p:blipFill rotWithShape="1">
            <a:blip r:embed="rId16">
              <a:alphaModFix/>
            </a:blip>
            <a:srcRect/>
            <a:stretch/>
          </p:blipFill>
          <p:spPr>
            <a:xfrm>
              <a:off x="669415" y="4072852"/>
              <a:ext cx="118050" cy="94805"/>
            </a:xfrm>
            <a:prstGeom prst="rect">
              <a:avLst/>
            </a:prstGeom>
            <a:noFill/>
            <a:ln>
              <a:noFill/>
            </a:ln>
          </p:spPr>
        </p:pic>
      </p:grpSp>
      <p:grpSp>
        <p:nvGrpSpPr>
          <p:cNvPr id="1861" name="Google Shape;1861;p17"/>
          <p:cNvGrpSpPr/>
          <p:nvPr/>
        </p:nvGrpSpPr>
        <p:grpSpPr>
          <a:xfrm>
            <a:off x="2454465" y="2755900"/>
            <a:ext cx="236100" cy="236100"/>
            <a:chOff x="610345" y="4002150"/>
            <a:chExt cx="236100" cy="236100"/>
          </a:xfrm>
        </p:grpSpPr>
        <p:sp>
          <p:nvSpPr>
            <p:cNvPr id="1862" name="Google Shape;1862;p17"/>
            <p:cNvSpPr/>
            <p:nvPr/>
          </p:nvSpPr>
          <p:spPr>
            <a:xfrm>
              <a:off x="610345" y="4002150"/>
              <a:ext cx="236100" cy="236100"/>
            </a:xfrm>
            <a:prstGeom prst="ellipse">
              <a:avLst/>
            </a:prstGeom>
            <a:solidFill>
              <a:srgbClr val="FC0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Karla"/>
                <a:buNone/>
              </a:pPr>
              <a:endParaRPr sz="900" b="1" i="0" u="none" strike="noStrike" cap="none">
                <a:solidFill>
                  <a:srgbClr val="000000"/>
                </a:solidFill>
                <a:latin typeface="Red Hat"/>
                <a:ea typeface="Karla"/>
                <a:cs typeface="Karla"/>
                <a:sym typeface="Karla"/>
              </a:endParaRPr>
            </a:p>
          </p:txBody>
        </p:sp>
        <p:pic>
          <p:nvPicPr>
            <p:cNvPr id="1863" name="Google Shape;1863;p17"/>
            <p:cNvPicPr preferRelativeResize="0"/>
            <p:nvPr/>
          </p:nvPicPr>
          <p:blipFill rotWithShape="1">
            <a:blip r:embed="rId16">
              <a:alphaModFix/>
            </a:blip>
            <a:srcRect/>
            <a:stretch/>
          </p:blipFill>
          <p:spPr>
            <a:xfrm>
              <a:off x="669415" y="4072852"/>
              <a:ext cx="118050" cy="94805"/>
            </a:xfrm>
            <a:prstGeom prst="rect">
              <a:avLst/>
            </a:prstGeom>
            <a:noFill/>
            <a:ln>
              <a:noFill/>
            </a:ln>
          </p:spPr>
        </p:pic>
      </p:grpSp>
      <p:sp>
        <p:nvSpPr>
          <p:cNvPr id="1864" name="Google Shape;1864;p17"/>
          <p:cNvSpPr/>
          <p:nvPr/>
        </p:nvSpPr>
        <p:spPr>
          <a:xfrm>
            <a:off x="184289" y="2837556"/>
            <a:ext cx="2231700" cy="7563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2400"/>
              <a:buFont typeface="Arial"/>
              <a:buNone/>
            </a:pPr>
            <a:r>
              <a:rPr lang="en" sz="2400" b="1">
                <a:solidFill>
                  <a:srgbClr val="FC0100"/>
                </a:solidFill>
                <a:latin typeface="Red Hat"/>
                <a:ea typeface="Inter"/>
                <a:cs typeface="Inter"/>
                <a:sym typeface="Inter"/>
              </a:rPr>
              <a:t>Falcon® </a:t>
            </a:r>
            <a:endParaRPr sz="2400" b="1" i="0" u="none" strike="noStrike" cap="none">
              <a:solidFill>
                <a:srgbClr val="FC0100"/>
              </a:solidFill>
              <a:latin typeface="Red Hat"/>
              <a:ea typeface="Inter"/>
              <a:cs typeface="Inter"/>
              <a:sym typeface="Inter"/>
            </a:endParaRPr>
          </a:p>
          <a:p>
            <a:pPr marL="0" marR="0" lvl="0" indent="0" algn="ctr" rtl="0">
              <a:lnSpc>
                <a:spcPct val="80000"/>
              </a:lnSpc>
              <a:spcBef>
                <a:spcPts val="0"/>
              </a:spcBef>
              <a:spcAft>
                <a:spcPts val="0"/>
              </a:spcAft>
              <a:buClr>
                <a:srgbClr val="000000"/>
              </a:buClr>
              <a:buSzPts val="2400"/>
              <a:buFont typeface="Arial"/>
              <a:buNone/>
            </a:pPr>
            <a:r>
              <a:rPr lang="en" sz="2400" b="1" i="0" u="none" strike="noStrike" cap="none">
                <a:solidFill>
                  <a:srgbClr val="FC0100"/>
                </a:solidFill>
                <a:latin typeface="Red Hat"/>
                <a:ea typeface="Inter"/>
                <a:cs typeface="Inter"/>
                <a:sym typeface="Inter"/>
              </a:rPr>
              <a:t>Platform </a:t>
            </a:r>
            <a:endParaRPr sz="2400" b="1" i="0" u="none" strike="noStrike" cap="none">
              <a:solidFill>
                <a:srgbClr val="FC0100"/>
              </a:solidFill>
              <a:latin typeface="Red Hat"/>
              <a:ea typeface="Inter"/>
              <a:cs typeface="Inter"/>
              <a:sym typeface="Inter"/>
            </a:endParaRPr>
          </a:p>
        </p:txBody>
      </p:sp>
      <p:sp>
        <p:nvSpPr>
          <p:cNvPr id="1865" name="Google Shape;1865;p17"/>
          <p:cNvSpPr txBox="1"/>
          <p:nvPr/>
        </p:nvSpPr>
        <p:spPr>
          <a:xfrm>
            <a:off x="2621373" y="2099441"/>
            <a:ext cx="1338000" cy="479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dirty="0" err="1">
                <a:solidFill>
                  <a:srgbClr val="FFFFFF"/>
                </a:solidFill>
                <a:latin typeface="Red Hat"/>
                <a:ea typeface="Inter"/>
                <a:cs typeface="Inter"/>
                <a:sym typeface="Inter"/>
              </a:rPr>
              <a:t>Dễ</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dàng</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cài</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đặt</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và</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quản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lý</a:t>
            </a:r>
            <a:endParaRPr lang="en-US" sz="1200" b="0" i="0" u="none" strike="noStrike" cap="none" dirty="0">
              <a:solidFill>
                <a:srgbClr val="212121"/>
              </a:solidFill>
              <a:latin typeface="Red Hat"/>
              <a:ea typeface="Inter"/>
              <a:cs typeface="Inter"/>
              <a:sym typeface="Inter"/>
            </a:endParaRPr>
          </a:p>
        </p:txBody>
      </p:sp>
      <p:sp>
        <p:nvSpPr>
          <p:cNvPr id="1866" name="Google Shape;1866;p17"/>
          <p:cNvSpPr txBox="1"/>
          <p:nvPr/>
        </p:nvSpPr>
        <p:spPr>
          <a:xfrm>
            <a:off x="2891879" y="2605876"/>
            <a:ext cx="1493100" cy="479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dirty="0" err="1">
                <a:solidFill>
                  <a:srgbClr val="FFFFFF"/>
                </a:solidFill>
                <a:latin typeface="Red Hat"/>
                <a:ea typeface="Inter"/>
                <a:cs typeface="Inter"/>
                <a:sym typeface="Inter"/>
              </a:rPr>
              <a:t>Mở</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rộng</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từ</a:t>
            </a:r>
            <a:r>
              <a:rPr lang="en-US" sz="1200" b="0" i="0" u="none" strike="noStrike" cap="none" dirty="0">
                <a:solidFill>
                  <a:srgbClr val="FFFFFF"/>
                </a:solidFill>
                <a:latin typeface="Red Hat"/>
                <a:ea typeface="Inter"/>
                <a:cs typeface="Inter"/>
                <a:sym typeface="Inter"/>
              </a:rPr>
              <a:t> on premise, remote </a:t>
            </a:r>
            <a:r>
              <a:rPr lang="en-US" sz="1200" b="0" i="0" u="none" strike="noStrike" cap="none" dirty="0" err="1">
                <a:solidFill>
                  <a:srgbClr val="FFFFFF"/>
                </a:solidFill>
                <a:latin typeface="Red Hat"/>
                <a:ea typeface="Inter"/>
                <a:cs typeface="Inter"/>
                <a:sym typeface="Inter"/>
              </a:rPr>
              <a:t>và</a:t>
            </a:r>
            <a:r>
              <a:rPr lang="en-US" sz="1200" b="0" i="0" u="none" strike="noStrike" cap="none" dirty="0">
                <a:solidFill>
                  <a:srgbClr val="FFFFFF"/>
                </a:solidFill>
                <a:latin typeface="Red Hat"/>
                <a:ea typeface="Inter"/>
                <a:cs typeface="Inter"/>
                <a:sym typeface="Inter"/>
              </a:rPr>
              <a:t> cloud</a:t>
            </a:r>
            <a:endParaRPr sz="1200" b="0" i="0" u="none" strike="noStrike" cap="none" dirty="0">
              <a:solidFill>
                <a:srgbClr val="212121"/>
              </a:solidFill>
              <a:latin typeface="Red Hat"/>
              <a:ea typeface="Inter"/>
              <a:cs typeface="Inter"/>
              <a:sym typeface="Inter"/>
            </a:endParaRPr>
          </a:p>
        </p:txBody>
      </p:sp>
      <p:sp>
        <p:nvSpPr>
          <p:cNvPr id="1867" name="Google Shape;1867;p17"/>
          <p:cNvSpPr txBox="1"/>
          <p:nvPr/>
        </p:nvSpPr>
        <p:spPr>
          <a:xfrm>
            <a:off x="2583767" y="3919163"/>
            <a:ext cx="1782900" cy="479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303030"/>
              </a:buClr>
              <a:buSzPts val="1200"/>
              <a:buFont typeface="Arial"/>
              <a:buNone/>
            </a:pPr>
            <a:r>
              <a:rPr lang="vi-VN" sz="1200" b="0" i="0" u="none" strike="noStrike" cap="none" dirty="0">
                <a:solidFill>
                  <a:srgbClr val="FFFFFF"/>
                </a:solidFill>
                <a:latin typeface="Red Hat"/>
                <a:ea typeface="Inter"/>
                <a:cs typeface="Inter"/>
                <a:sym typeface="Inter"/>
              </a:rPr>
              <a:t>Quản lý đơn giản và hợp nhất</a:t>
            </a:r>
            <a:endParaRPr lang="en-US" sz="1200" b="0" i="0" u="none" strike="noStrike" cap="none" dirty="0">
              <a:solidFill>
                <a:srgbClr val="212121"/>
              </a:solidFill>
              <a:latin typeface="Red Hat"/>
              <a:ea typeface="Inter"/>
              <a:cs typeface="Inter"/>
              <a:sym typeface="Inter"/>
            </a:endParaRPr>
          </a:p>
        </p:txBody>
      </p:sp>
      <p:grpSp>
        <p:nvGrpSpPr>
          <p:cNvPr id="1868" name="Google Shape;1868;p17"/>
          <p:cNvGrpSpPr/>
          <p:nvPr/>
        </p:nvGrpSpPr>
        <p:grpSpPr>
          <a:xfrm>
            <a:off x="2175399" y="3918706"/>
            <a:ext cx="236100" cy="236100"/>
            <a:chOff x="610345" y="4002150"/>
            <a:chExt cx="236100" cy="236100"/>
          </a:xfrm>
        </p:grpSpPr>
        <p:sp>
          <p:nvSpPr>
            <p:cNvPr id="1869" name="Google Shape;1869;p17"/>
            <p:cNvSpPr/>
            <p:nvPr/>
          </p:nvSpPr>
          <p:spPr>
            <a:xfrm>
              <a:off x="610345" y="4002150"/>
              <a:ext cx="236100" cy="236100"/>
            </a:xfrm>
            <a:prstGeom prst="ellipse">
              <a:avLst/>
            </a:prstGeom>
            <a:solidFill>
              <a:srgbClr val="FC0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Karla"/>
                <a:buNone/>
              </a:pPr>
              <a:endParaRPr sz="900" b="1" i="0" u="none" strike="noStrike" cap="none">
                <a:solidFill>
                  <a:srgbClr val="000000"/>
                </a:solidFill>
                <a:latin typeface="Red Hat"/>
                <a:ea typeface="Karla"/>
                <a:cs typeface="Karla"/>
                <a:sym typeface="Karla"/>
              </a:endParaRPr>
            </a:p>
          </p:txBody>
        </p:sp>
        <p:pic>
          <p:nvPicPr>
            <p:cNvPr id="1870" name="Google Shape;1870;p17"/>
            <p:cNvPicPr preferRelativeResize="0"/>
            <p:nvPr/>
          </p:nvPicPr>
          <p:blipFill rotWithShape="1">
            <a:blip r:embed="rId16">
              <a:alphaModFix/>
            </a:blip>
            <a:srcRect/>
            <a:stretch/>
          </p:blipFill>
          <p:spPr>
            <a:xfrm>
              <a:off x="669415" y="4072852"/>
              <a:ext cx="118050" cy="94805"/>
            </a:xfrm>
            <a:prstGeom prst="rect">
              <a:avLst/>
            </a:prstGeom>
            <a:noFill/>
            <a:ln>
              <a:noFill/>
            </a:ln>
          </p:spPr>
        </p:pic>
      </p:grpSp>
      <p:sp>
        <p:nvSpPr>
          <p:cNvPr id="1871" name="Google Shape;1871;p17"/>
          <p:cNvSpPr txBox="1"/>
          <p:nvPr/>
        </p:nvSpPr>
        <p:spPr>
          <a:xfrm>
            <a:off x="7093497" y="3049411"/>
            <a:ext cx="10248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Containers</a:t>
            </a:r>
            <a:endParaRPr sz="1000" b="0" i="0" u="none" strike="noStrike" cap="none">
              <a:solidFill>
                <a:srgbClr val="FFFFFF"/>
              </a:solidFill>
              <a:latin typeface="Red Hat"/>
              <a:ea typeface="Inter"/>
              <a:cs typeface="Inter"/>
              <a:sym typeface="Inter"/>
            </a:endParaRPr>
          </a:p>
        </p:txBody>
      </p:sp>
      <p:pic>
        <p:nvPicPr>
          <p:cNvPr id="1872" name="Google Shape;1872;p17"/>
          <p:cNvPicPr preferRelativeResize="0"/>
          <p:nvPr/>
        </p:nvPicPr>
        <p:blipFill rotWithShape="1">
          <a:blip r:embed="rId17">
            <a:alphaModFix/>
          </a:blip>
          <a:srcRect/>
          <a:stretch/>
        </p:blipFill>
        <p:spPr>
          <a:xfrm>
            <a:off x="8020904" y="4070893"/>
            <a:ext cx="314249" cy="314249"/>
          </a:xfrm>
          <a:prstGeom prst="rect">
            <a:avLst/>
          </a:prstGeom>
          <a:noFill/>
          <a:ln>
            <a:noFill/>
          </a:ln>
        </p:spPr>
      </p:pic>
      <p:sp>
        <p:nvSpPr>
          <p:cNvPr id="1873" name="Google Shape;1873;p17"/>
          <p:cNvSpPr/>
          <p:nvPr/>
        </p:nvSpPr>
        <p:spPr>
          <a:xfrm>
            <a:off x="5018911" y="530232"/>
            <a:ext cx="875400" cy="369300"/>
          </a:xfrm>
          <a:prstGeom prst="rect">
            <a:avLst/>
          </a:prstGeom>
          <a:noFill/>
          <a:ln>
            <a:noFill/>
          </a:ln>
        </p:spPr>
        <p:txBody>
          <a:bodyPr spcFirstLastPara="1" wrap="square" lIns="3600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C0100"/>
                </a:solidFill>
                <a:latin typeface="Red Hat"/>
                <a:ea typeface="Inter"/>
                <a:cs typeface="Inter"/>
                <a:sym typeface="Inter"/>
              </a:rPr>
              <a:t>Endpoints</a:t>
            </a:r>
            <a:endParaRPr sz="100" b="0" i="0" u="none" strike="noStrike" cap="none">
              <a:solidFill>
                <a:srgbClr val="FC0100"/>
              </a:solidFill>
              <a:latin typeface="Red Hat"/>
              <a:ea typeface="Inter"/>
              <a:cs typeface="Inter"/>
              <a:sym typeface="Inter"/>
            </a:endParaRPr>
          </a:p>
        </p:txBody>
      </p:sp>
      <p:sp>
        <p:nvSpPr>
          <p:cNvPr id="1874" name="Google Shape;1874;p17"/>
          <p:cNvSpPr/>
          <p:nvPr/>
        </p:nvSpPr>
        <p:spPr>
          <a:xfrm>
            <a:off x="5018911" y="2089318"/>
            <a:ext cx="875400" cy="369300"/>
          </a:xfrm>
          <a:prstGeom prst="rect">
            <a:avLst/>
          </a:prstGeom>
          <a:noFill/>
          <a:ln>
            <a:noFill/>
          </a:ln>
        </p:spPr>
        <p:txBody>
          <a:bodyPr spcFirstLastPara="1" wrap="square" lIns="3600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C0100"/>
                </a:solidFill>
                <a:latin typeface="Red Hat"/>
                <a:ea typeface="Inter"/>
                <a:cs typeface="Inter"/>
                <a:sym typeface="Inter"/>
              </a:rPr>
              <a:t>Clouds</a:t>
            </a:r>
            <a:endParaRPr sz="100" b="0" i="0" u="none" strike="noStrike" cap="none">
              <a:solidFill>
                <a:srgbClr val="FC0100"/>
              </a:solidFill>
              <a:latin typeface="Red Hat"/>
              <a:ea typeface="Inter"/>
              <a:cs typeface="Inter"/>
              <a:sym typeface="Inter"/>
            </a:endParaRPr>
          </a:p>
        </p:txBody>
      </p:sp>
      <p:sp>
        <p:nvSpPr>
          <p:cNvPr id="1875" name="Google Shape;1875;p17"/>
          <p:cNvSpPr/>
          <p:nvPr/>
        </p:nvSpPr>
        <p:spPr>
          <a:xfrm>
            <a:off x="5018911" y="3681039"/>
            <a:ext cx="1018800" cy="369300"/>
          </a:xfrm>
          <a:prstGeom prst="rect">
            <a:avLst/>
          </a:prstGeom>
          <a:noFill/>
          <a:ln>
            <a:noFill/>
          </a:ln>
        </p:spPr>
        <p:txBody>
          <a:bodyPr spcFirstLastPara="1" wrap="square" lIns="3600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C0100"/>
                </a:solidFill>
                <a:latin typeface="Red Hat"/>
                <a:ea typeface="Inter"/>
                <a:cs typeface="Inter"/>
                <a:sym typeface="Inter"/>
              </a:rPr>
              <a:t>Identities</a:t>
            </a:r>
            <a:endParaRPr sz="100" b="0" i="0" u="none" strike="noStrike" cap="none">
              <a:solidFill>
                <a:srgbClr val="FC0100"/>
              </a:solidFill>
              <a:latin typeface="Red Hat"/>
              <a:ea typeface="Inter"/>
              <a:cs typeface="Inter"/>
              <a:sym typeface="Inter"/>
            </a:endParaRPr>
          </a:p>
        </p:txBody>
      </p:sp>
      <p:sp>
        <p:nvSpPr>
          <p:cNvPr id="1876" name="Google Shape;1876;p17"/>
          <p:cNvSpPr txBox="1"/>
          <p:nvPr/>
        </p:nvSpPr>
        <p:spPr>
          <a:xfrm>
            <a:off x="8020395" y="3049411"/>
            <a:ext cx="10248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Servers</a:t>
            </a:r>
            <a:endParaRPr sz="1000" b="0" i="0" u="none" strike="noStrike" cap="none">
              <a:solidFill>
                <a:srgbClr val="FFFFFF"/>
              </a:solidFill>
              <a:latin typeface="Red Hat"/>
              <a:ea typeface="Inter"/>
              <a:cs typeface="Inter"/>
              <a:sym typeface="Inter"/>
            </a:endParaRPr>
          </a:p>
        </p:txBody>
      </p:sp>
      <p:grpSp>
        <p:nvGrpSpPr>
          <p:cNvPr id="1877" name="Google Shape;1877;p17"/>
          <p:cNvGrpSpPr/>
          <p:nvPr/>
        </p:nvGrpSpPr>
        <p:grpSpPr>
          <a:xfrm>
            <a:off x="6985945" y="2245880"/>
            <a:ext cx="1157128" cy="722770"/>
            <a:chOff x="6998070" y="2058440"/>
            <a:chExt cx="1157128" cy="722770"/>
          </a:xfrm>
        </p:grpSpPr>
        <p:pic>
          <p:nvPicPr>
            <p:cNvPr id="1878" name="Google Shape;1878;p17"/>
            <p:cNvPicPr preferRelativeResize="0"/>
            <p:nvPr/>
          </p:nvPicPr>
          <p:blipFill rotWithShape="1">
            <a:blip r:embed="rId18">
              <a:alphaModFix/>
            </a:blip>
            <a:srcRect/>
            <a:stretch/>
          </p:blipFill>
          <p:spPr>
            <a:xfrm>
              <a:off x="7867241" y="2579696"/>
              <a:ext cx="194182" cy="166155"/>
            </a:xfrm>
            <a:prstGeom prst="rect">
              <a:avLst/>
            </a:prstGeom>
            <a:noFill/>
            <a:ln>
              <a:noFill/>
            </a:ln>
          </p:spPr>
        </p:pic>
        <p:pic>
          <p:nvPicPr>
            <p:cNvPr id="1879" name="Google Shape;1879;p17"/>
            <p:cNvPicPr preferRelativeResize="0"/>
            <p:nvPr/>
          </p:nvPicPr>
          <p:blipFill rotWithShape="1">
            <a:blip r:embed="rId19">
              <a:alphaModFix/>
            </a:blip>
            <a:srcRect/>
            <a:stretch/>
          </p:blipFill>
          <p:spPr>
            <a:xfrm>
              <a:off x="7068533" y="2549197"/>
              <a:ext cx="432053" cy="232013"/>
            </a:xfrm>
            <a:prstGeom prst="rect">
              <a:avLst/>
            </a:prstGeom>
            <a:noFill/>
            <a:ln>
              <a:noFill/>
            </a:ln>
          </p:spPr>
        </p:pic>
        <p:pic>
          <p:nvPicPr>
            <p:cNvPr id="1880" name="Google Shape;1880;p17"/>
            <p:cNvPicPr preferRelativeResize="0"/>
            <p:nvPr/>
          </p:nvPicPr>
          <p:blipFill rotWithShape="1">
            <a:blip r:embed="rId20">
              <a:alphaModFix/>
            </a:blip>
            <a:srcRect/>
            <a:stretch/>
          </p:blipFill>
          <p:spPr>
            <a:xfrm>
              <a:off x="7565676" y="2140641"/>
              <a:ext cx="589522" cy="91248"/>
            </a:xfrm>
            <a:prstGeom prst="rect">
              <a:avLst/>
            </a:prstGeom>
            <a:noFill/>
            <a:ln>
              <a:noFill/>
            </a:ln>
          </p:spPr>
        </p:pic>
        <p:pic>
          <p:nvPicPr>
            <p:cNvPr id="1881" name="Google Shape;1881;p17"/>
            <p:cNvPicPr preferRelativeResize="0"/>
            <p:nvPr/>
          </p:nvPicPr>
          <p:blipFill rotWithShape="1">
            <a:blip r:embed="rId21">
              <a:alphaModFix/>
            </a:blip>
            <a:srcRect/>
            <a:stretch/>
          </p:blipFill>
          <p:spPr>
            <a:xfrm>
              <a:off x="7038049" y="2058440"/>
              <a:ext cx="452764" cy="255635"/>
            </a:xfrm>
            <a:prstGeom prst="rect">
              <a:avLst/>
            </a:prstGeom>
            <a:noFill/>
            <a:ln>
              <a:noFill/>
            </a:ln>
          </p:spPr>
        </p:pic>
        <p:pic>
          <p:nvPicPr>
            <p:cNvPr id="1882" name="Google Shape;1882;p17"/>
            <p:cNvPicPr preferRelativeResize="0"/>
            <p:nvPr/>
          </p:nvPicPr>
          <p:blipFill rotWithShape="1">
            <a:blip r:embed="rId22">
              <a:alphaModFix/>
            </a:blip>
            <a:srcRect t="38898" b="40357"/>
            <a:stretch/>
          </p:blipFill>
          <p:spPr>
            <a:xfrm>
              <a:off x="7687350" y="2374543"/>
              <a:ext cx="452275" cy="93814"/>
            </a:xfrm>
            <a:prstGeom prst="rect">
              <a:avLst/>
            </a:prstGeom>
            <a:noFill/>
            <a:ln>
              <a:noFill/>
            </a:ln>
          </p:spPr>
        </p:pic>
        <p:pic>
          <p:nvPicPr>
            <p:cNvPr id="1883" name="Google Shape;1883;p17"/>
            <p:cNvPicPr preferRelativeResize="0"/>
            <p:nvPr/>
          </p:nvPicPr>
          <p:blipFill rotWithShape="1">
            <a:blip r:embed="rId23">
              <a:alphaModFix/>
            </a:blip>
            <a:srcRect/>
            <a:stretch/>
          </p:blipFill>
          <p:spPr>
            <a:xfrm>
              <a:off x="7556207" y="2617773"/>
              <a:ext cx="214638" cy="128427"/>
            </a:xfrm>
            <a:prstGeom prst="rect">
              <a:avLst/>
            </a:prstGeom>
            <a:noFill/>
            <a:ln>
              <a:noFill/>
            </a:ln>
          </p:spPr>
        </p:pic>
        <p:pic>
          <p:nvPicPr>
            <p:cNvPr id="1884" name="Google Shape;1884;p17"/>
            <p:cNvPicPr preferRelativeResize="0"/>
            <p:nvPr/>
          </p:nvPicPr>
          <p:blipFill rotWithShape="1">
            <a:blip r:embed="rId24">
              <a:alphaModFix/>
            </a:blip>
            <a:srcRect/>
            <a:stretch/>
          </p:blipFill>
          <p:spPr>
            <a:xfrm>
              <a:off x="6998070" y="2312000"/>
              <a:ext cx="662175" cy="218894"/>
            </a:xfrm>
            <a:prstGeom prst="rect">
              <a:avLst/>
            </a:prstGeom>
            <a:noFill/>
            <a:ln>
              <a:noFill/>
            </a:ln>
          </p:spPr>
        </p:pic>
      </p:grpSp>
      <p:pic>
        <p:nvPicPr>
          <p:cNvPr id="1885" name="Google Shape;1885;p17"/>
          <p:cNvPicPr preferRelativeResize="0"/>
          <p:nvPr/>
        </p:nvPicPr>
        <p:blipFill rotWithShape="1">
          <a:blip r:embed="rId25">
            <a:alphaModFix/>
          </a:blip>
          <a:srcRect/>
          <a:stretch/>
        </p:blipFill>
        <p:spPr>
          <a:xfrm>
            <a:off x="8346324" y="2632367"/>
            <a:ext cx="395274" cy="294767"/>
          </a:xfrm>
          <a:prstGeom prst="rect">
            <a:avLst/>
          </a:prstGeom>
          <a:noFill/>
          <a:ln>
            <a:noFill/>
          </a:ln>
        </p:spPr>
      </p:pic>
      <p:sp>
        <p:nvSpPr>
          <p:cNvPr id="1886" name="Google Shape;1886;p17"/>
          <p:cNvSpPr txBox="1"/>
          <p:nvPr/>
        </p:nvSpPr>
        <p:spPr>
          <a:xfrm>
            <a:off x="5923174" y="1412425"/>
            <a:ext cx="9201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Mobile</a:t>
            </a:r>
            <a:endParaRPr sz="1000" b="0" i="0" u="none" strike="noStrike" cap="none">
              <a:solidFill>
                <a:srgbClr val="FFFFFF"/>
              </a:solidFill>
              <a:latin typeface="Red Hat"/>
              <a:ea typeface="Inter"/>
              <a:cs typeface="Inter"/>
              <a:sym typeface="Inter"/>
            </a:endParaRPr>
          </a:p>
        </p:txBody>
      </p:sp>
      <p:sp>
        <p:nvSpPr>
          <p:cNvPr id="1887" name="Google Shape;1887;p17"/>
          <p:cNvSpPr txBox="1"/>
          <p:nvPr/>
        </p:nvSpPr>
        <p:spPr>
          <a:xfrm>
            <a:off x="4948291" y="1412425"/>
            <a:ext cx="11193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Workstations</a:t>
            </a:r>
            <a:endParaRPr sz="1000" b="0" i="0" u="none" strike="noStrike" cap="none">
              <a:solidFill>
                <a:srgbClr val="FFFFFF"/>
              </a:solidFill>
              <a:latin typeface="Red Hat"/>
              <a:ea typeface="Inter"/>
              <a:cs typeface="Inter"/>
              <a:sym typeface="Inter"/>
            </a:endParaRPr>
          </a:p>
        </p:txBody>
      </p:sp>
      <p:sp>
        <p:nvSpPr>
          <p:cNvPr id="1888" name="Google Shape;1888;p17"/>
          <p:cNvSpPr txBox="1"/>
          <p:nvPr/>
        </p:nvSpPr>
        <p:spPr>
          <a:xfrm>
            <a:off x="6616521" y="1412425"/>
            <a:ext cx="10248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Servers</a:t>
            </a:r>
            <a:endParaRPr sz="1000" b="0" i="0" u="none" strike="noStrike" cap="none">
              <a:solidFill>
                <a:srgbClr val="FFFFFF"/>
              </a:solidFill>
              <a:latin typeface="Red Hat"/>
              <a:ea typeface="Inter"/>
              <a:cs typeface="Inter"/>
              <a:sym typeface="Inter"/>
            </a:endParaRPr>
          </a:p>
        </p:txBody>
      </p:sp>
      <p:sp>
        <p:nvSpPr>
          <p:cNvPr id="1889" name="Google Shape;1889;p17"/>
          <p:cNvSpPr txBox="1"/>
          <p:nvPr/>
        </p:nvSpPr>
        <p:spPr>
          <a:xfrm>
            <a:off x="7268304" y="1412425"/>
            <a:ext cx="10248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IOT</a:t>
            </a:r>
            <a:endParaRPr sz="1000" b="0" i="0" u="none" strike="noStrike" cap="none">
              <a:solidFill>
                <a:srgbClr val="FFFFFF"/>
              </a:solidFill>
              <a:latin typeface="Red Hat"/>
              <a:ea typeface="Inter"/>
              <a:cs typeface="Inter"/>
              <a:sym typeface="Inter"/>
            </a:endParaRPr>
          </a:p>
        </p:txBody>
      </p:sp>
      <p:sp>
        <p:nvSpPr>
          <p:cNvPr id="1890" name="Google Shape;1890;p17"/>
          <p:cNvSpPr txBox="1"/>
          <p:nvPr/>
        </p:nvSpPr>
        <p:spPr>
          <a:xfrm>
            <a:off x="8031708" y="1412413"/>
            <a:ext cx="1024800" cy="246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Red Hat"/>
                <a:ea typeface="Inter"/>
                <a:cs typeface="Inter"/>
                <a:sym typeface="Inter"/>
              </a:rPr>
              <a:t>ChromeOS</a:t>
            </a:r>
            <a:endParaRPr sz="1000" b="0" i="0" u="none" strike="noStrike" cap="none">
              <a:solidFill>
                <a:srgbClr val="FFFFFF"/>
              </a:solidFill>
              <a:latin typeface="Red Hat"/>
              <a:ea typeface="Inter"/>
              <a:cs typeface="Inter"/>
              <a:sym typeface="Inter"/>
            </a:endParaRPr>
          </a:p>
        </p:txBody>
      </p:sp>
      <p:pic>
        <p:nvPicPr>
          <p:cNvPr id="1891" name="Google Shape;1891;p17"/>
          <p:cNvPicPr preferRelativeResize="0"/>
          <p:nvPr/>
        </p:nvPicPr>
        <p:blipFill rotWithShape="1">
          <a:blip r:embed="rId26">
            <a:alphaModFix/>
          </a:blip>
          <a:srcRect/>
          <a:stretch/>
        </p:blipFill>
        <p:spPr>
          <a:xfrm>
            <a:off x="8394325" y="1013554"/>
            <a:ext cx="267644" cy="267970"/>
          </a:xfrm>
          <a:prstGeom prst="rect">
            <a:avLst/>
          </a:prstGeom>
          <a:noFill/>
          <a:ln>
            <a:noFill/>
          </a:ln>
        </p:spPr>
      </p:pic>
      <p:sp>
        <p:nvSpPr>
          <p:cNvPr id="1892" name="Google Shape;1892;p17"/>
          <p:cNvSpPr txBox="1"/>
          <p:nvPr/>
        </p:nvSpPr>
        <p:spPr>
          <a:xfrm>
            <a:off x="2802340" y="3262519"/>
            <a:ext cx="1283400" cy="479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303030"/>
              </a:buClr>
              <a:buSzPts val="1200"/>
              <a:buFont typeface="Arial"/>
              <a:buNone/>
            </a:pPr>
            <a:r>
              <a:rPr lang="en-US" sz="1200" b="0" i="0" u="none" strike="noStrike" cap="none" dirty="0">
                <a:solidFill>
                  <a:srgbClr val="FFFFFF"/>
                </a:solidFill>
                <a:latin typeface="Red Hat"/>
                <a:ea typeface="Inter"/>
                <a:cs typeface="Inter"/>
                <a:sym typeface="Inter"/>
              </a:rPr>
              <a:t>Giao </a:t>
            </a:r>
            <a:r>
              <a:rPr lang="en-US" sz="1200" b="0" i="0" u="none" strike="noStrike" cap="none" dirty="0" err="1">
                <a:solidFill>
                  <a:srgbClr val="FFFFFF"/>
                </a:solidFill>
                <a:latin typeface="Red Hat"/>
                <a:ea typeface="Inter"/>
                <a:cs typeface="Inter"/>
                <a:sym typeface="Inter"/>
              </a:rPr>
              <a:t>diện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sử</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dụng</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đơn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nhất</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trên</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đám</a:t>
            </a:r>
            <a:r>
              <a:rPr lang="en-US" sz="1200" b="0" i="0" u="none" strike="noStrike" cap="none" dirty="0">
                <a:solidFill>
                  <a:srgbClr val="FFFFFF"/>
                </a:solidFill>
                <a:latin typeface="Red Hat"/>
                <a:ea typeface="Inter"/>
                <a:cs typeface="Inter"/>
                <a:sym typeface="Inter"/>
              </a:rPr>
              <a:t> </a:t>
            </a:r>
            <a:r>
              <a:rPr lang="en-US" sz="1200" b="0" i="0" u="none" strike="noStrike" cap="none" dirty="0" err="1">
                <a:solidFill>
                  <a:srgbClr val="FFFFFF"/>
                </a:solidFill>
                <a:latin typeface="Red Hat"/>
                <a:ea typeface="Inter"/>
                <a:cs typeface="Inter"/>
                <a:sym typeface="Inter"/>
              </a:rPr>
              <a:t>mây</a:t>
            </a:r>
            <a:endParaRPr lang="en-US" sz="1200" b="0" i="0" u="none" strike="noStrike" cap="none" dirty="0">
              <a:solidFill>
                <a:srgbClr val="212121"/>
              </a:solidFill>
              <a:latin typeface="Red Hat"/>
              <a:ea typeface="Inter"/>
              <a:cs typeface="Inter"/>
              <a:sym typeface="Inter"/>
            </a:endParaRPr>
          </a:p>
        </p:txBody>
      </p:sp>
      <p:grpSp>
        <p:nvGrpSpPr>
          <p:cNvPr id="1893" name="Google Shape;1893;p17"/>
          <p:cNvGrpSpPr/>
          <p:nvPr/>
        </p:nvGrpSpPr>
        <p:grpSpPr>
          <a:xfrm>
            <a:off x="2450212" y="3405106"/>
            <a:ext cx="236100" cy="236100"/>
            <a:chOff x="610345" y="4002150"/>
            <a:chExt cx="236100" cy="236100"/>
          </a:xfrm>
        </p:grpSpPr>
        <p:sp>
          <p:nvSpPr>
            <p:cNvPr id="1894" name="Google Shape;1894;p17"/>
            <p:cNvSpPr/>
            <p:nvPr/>
          </p:nvSpPr>
          <p:spPr>
            <a:xfrm>
              <a:off x="610345" y="4002150"/>
              <a:ext cx="236100" cy="236100"/>
            </a:xfrm>
            <a:prstGeom prst="ellipse">
              <a:avLst/>
            </a:prstGeom>
            <a:solidFill>
              <a:srgbClr val="FC0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Karla"/>
                <a:buNone/>
              </a:pPr>
              <a:endParaRPr sz="900" b="1" i="0" u="none" strike="noStrike" cap="none">
                <a:solidFill>
                  <a:srgbClr val="000000"/>
                </a:solidFill>
                <a:latin typeface="Red Hat"/>
                <a:ea typeface="Karla"/>
                <a:cs typeface="Karla"/>
                <a:sym typeface="Karla"/>
              </a:endParaRPr>
            </a:p>
          </p:txBody>
        </p:sp>
        <p:pic>
          <p:nvPicPr>
            <p:cNvPr id="1895" name="Google Shape;1895;p17"/>
            <p:cNvPicPr preferRelativeResize="0"/>
            <p:nvPr/>
          </p:nvPicPr>
          <p:blipFill rotWithShape="1">
            <a:blip r:embed="rId16">
              <a:alphaModFix/>
            </a:blip>
            <a:srcRect/>
            <a:stretch/>
          </p:blipFill>
          <p:spPr>
            <a:xfrm>
              <a:off x="669415" y="4072852"/>
              <a:ext cx="118050" cy="9480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1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901" name="Google Shape;1901;p18"/>
          <p:cNvSpPr txBox="1">
            <a:spLocks noGrp="1"/>
          </p:cNvSpPr>
          <p:nvPr>
            <p:ph type="title" idx="4294967295"/>
          </p:nvPr>
        </p:nvSpPr>
        <p:spPr>
          <a:xfrm>
            <a:off x="75" y="299475"/>
            <a:ext cx="9144000" cy="46170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Clr>
                <a:schemeClr val="dk1"/>
              </a:buClr>
              <a:buSzPts val="2100"/>
              <a:buFont typeface="Questrial"/>
              <a:buNone/>
            </a:pPr>
            <a:r>
              <a:rPr lang="en" sz="2400" b="1" dirty="0">
                <a:solidFill>
                  <a:schemeClr val="dk1"/>
                </a:solidFill>
                <a:latin typeface="Red Hat"/>
              </a:rPr>
              <a:t>Chứng nhận bởi Khách hàng, Nhà Phân Tích &amp; Kiểm thử 3rd</a:t>
            </a:r>
            <a:endParaRPr b="1" dirty="0">
              <a:solidFill>
                <a:schemeClr val="dk1"/>
              </a:solidFill>
              <a:latin typeface="Red Hat"/>
            </a:endParaRPr>
          </a:p>
        </p:txBody>
      </p:sp>
      <p:sp>
        <p:nvSpPr>
          <p:cNvPr id="1902" name="Google Shape;1902;p18"/>
          <p:cNvSpPr/>
          <p:nvPr/>
        </p:nvSpPr>
        <p:spPr>
          <a:xfrm>
            <a:off x="1379400" y="1094568"/>
            <a:ext cx="2149500" cy="2911200"/>
          </a:xfrm>
          <a:prstGeom prst="roundRect">
            <a:avLst>
              <a:gd name="adj" fmla="val 2515"/>
            </a:avLst>
          </a:prstGeom>
          <a:gradFill>
            <a:gsLst>
              <a:gs pos="0">
                <a:srgbClr val="2B2C2C"/>
              </a:gs>
              <a:gs pos="66000">
                <a:srgbClr val="1C1D1D">
                  <a:alpha val="91764"/>
                </a:srgbClr>
              </a:gs>
              <a:gs pos="100000">
                <a:srgbClr val="3A3B3B">
                  <a:alpha val="0"/>
                </a:srgbClr>
              </a:gs>
            </a:gsLst>
            <a:lin ang="5400012" scaled="0"/>
          </a:gradFill>
          <a:ln>
            <a:noFill/>
          </a:ln>
        </p:spPr>
        <p:txBody>
          <a:bodyPr spcFirstLastPara="1" wrap="square" lIns="57150" tIns="45725" rIns="91425" bIns="45725" anchor="t" anchorCtr="0">
            <a:noAutofit/>
          </a:bodyPr>
          <a:lstStyle/>
          <a:p>
            <a:pPr marL="0" marR="0" lvl="0" indent="0" algn="l" rtl="0">
              <a:lnSpc>
                <a:spcPct val="100000"/>
              </a:lnSpc>
              <a:spcBef>
                <a:spcPts val="900"/>
              </a:spcBef>
              <a:spcAft>
                <a:spcPts val="0"/>
              </a:spcAft>
              <a:buClr>
                <a:srgbClr val="000000"/>
              </a:buClr>
              <a:buSzPts val="900"/>
              <a:buFont typeface="Arial"/>
              <a:buNone/>
            </a:pPr>
            <a:endParaRPr sz="900" b="0" i="0" u="none" strike="noStrike" cap="none">
              <a:solidFill>
                <a:srgbClr val="FFFFFF"/>
              </a:solidFill>
              <a:latin typeface="Red Hat"/>
              <a:ea typeface="Inter"/>
              <a:cs typeface="Inter"/>
              <a:sym typeface="Inter"/>
            </a:endParaRPr>
          </a:p>
        </p:txBody>
      </p:sp>
      <p:sp>
        <p:nvSpPr>
          <p:cNvPr id="1903" name="Google Shape;1903;p18"/>
          <p:cNvSpPr/>
          <p:nvPr/>
        </p:nvSpPr>
        <p:spPr>
          <a:xfrm>
            <a:off x="3588525" y="1104642"/>
            <a:ext cx="1979100" cy="2511000"/>
          </a:xfrm>
          <a:prstGeom prst="roundRect">
            <a:avLst>
              <a:gd name="adj" fmla="val 2515"/>
            </a:avLst>
          </a:prstGeom>
          <a:gradFill>
            <a:gsLst>
              <a:gs pos="0">
                <a:srgbClr val="2B2C2C"/>
              </a:gs>
              <a:gs pos="66000">
                <a:srgbClr val="1C1D1D">
                  <a:alpha val="91764"/>
                </a:srgbClr>
              </a:gs>
              <a:gs pos="100000">
                <a:srgbClr val="3A3B3B">
                  <a:alpha val="0"/>
                </a:srgbClr>
              </a:gs>
            </a:gsLst>
            <a:lin ang="5400012" scaled="0"/>
          </a:gradFill>
          <a:ln>
            <a:noFill/>
          </a:ln>
        </p:spPr>
        <p:txBody>
          <a:bodyPr spcFirstLastPara="1" wrap="square" lIns="57150" tIns="45725" rIns="91425" bIns="45725" anchor="t" anchorCtr="0">
            <a:noAutofit/>
          </a:bodyPr>
          <a:lstStyle/>
          <a:p>
            <a:pPr marL="0" marR="0" lvl="0" indent="0" algn="l" rtl="0">
              <a:lnSpc>
                <a:spcPct val="100000"/>
              </a:lnSpc>
              <a:spcBef>
                <a:spcPts val="900"/>
              </a:spcBef>
              <a:spcAft>
                <a:spcPts val="0"/>
              </a:spcAft>
              <a:buClr>
                <a:srgbClr val="000000"/>
              </a:buClr>
              <a:buSzPts val="600"/>
              <a:buFont typeface="Arial"/>
              <a:buNone/>
            </a:pPr>
            <a:endParaRPr sz="600" b="0" i="0" u="none" strike="noStrike" cap="none">
              <a:solidFill>
                <a:srgbClr val="FFFFFF"/>
              </a:solidFill>
              <a:latin typeface="Red Hat"/>
              <a:ea typeface="Inter"/>
              <a:cs typeface="Inter"/>
              <a:sym typeface="Inter"/>
            </a:endParaRPr>
          </a:p>
        </p:txBody>
      </p:sp>
      <p:sp>
        <p:nvSpPr>
          <p:cNvPr id="1904" name="Google Shape;1904;p18"/>
          <p:cNvSpPr/>
          <p:nvPr/>
        </p:nvSpPr>
        <p:spPr>
          <a:xfrm>
            <a:off x="1417500" y="3609893"/>
            <a:ext cx="6188700" cy="836700"/>
          </a:xfrm>
          <a:prstGeom prst="roundRect">
            <a:avLst>
              <a:gd name="adj" fmla="val 2515"/>
            </a:avLst>
          </a:prstGeom>
          <a:gradFill>
            <a:gsLst>
              <a:gs pos="0">
                <a:srgbClr val="2B2C2C"/>
              </a:gs>
              <a:gs pos="66000">
                <a:srgbClr val="1C1D1D">
                  <a:alpha val="91764"/>
                </a:srgbClr>
              </a:gs>
              <a:gs pos="100000">
                <a:srgbClr val="3A3B3B">
                  <a:alpha val="0"/>
                </a:srgbClr>
              </a:gs>
            </a:gsLst>
            <a:lin ang="5400012" scaled="0"/>
          </a:gradFill>
          <a:ln>
            <a:noFill/>
          </a:ln>
        </p:spPr>
        <p:txBody>
          <a:bodyPr spcFirstLastPara="1" wrap="square" lIns="91425" tIns="45725" rIns="91425" bIns="45725" anchor="t" anchorCtr="0">
            <a:noAutofit/>
          </a:bodyPr>
          <a:lstStyle/>
          <a:p>
            <a:pPr marL="0" marR="0" lvl="0" indent="0" algn="l" rtl="0">
              <a:lnSpc>
                <a:spcPct val="100000"/>
              </a:lnSpc>
              <a:spcBef>
                <a:spcPts val="900"/>
              </a:spcBef>
              <a:spcAft>
                <a:spcPts val="0"/>
              </a:spcAft>
              <a:buClr>
                <a:srgbClr val="000000"/>
              </a:buClr>
              <a:buSzPts val="900"/>
              <a:buFont typeface="Arial"/>
              <a:buNone/>
            </a:pPr>
            <a:endParaRPr sz="900" b="0" i="0" u="none" strike="noStrike" cap="none">
              <a:solidFill>
                <a:srgbClr val="FFFFFF"/>
              </a:solidFill>
              <a:latin typeface="Red Hat"/>
              <a:ea typeface="Inter"/>
              <a:cs typeface="Inter"/>
              <a:sym typeface="Inter"/>
            </a:endParaRPr>
          </a:p>
        </p:txBody>
      </p:sp>
      <p:sp>
        <p:nvSpPr>
          <p:cNvPr id="1905" name="Google Shape;1905;p18"/>
          <p:cNvSpPr/>
          <p:nvPr/>
        </p:nvSpPr>
        <p:spPr>
          <a:xfrm>
            <a:off x="5627250" y="1099042"/>
            <a:ext cx="1979100" cy="2469300"/>
          </a:xfrm>
          <a:prstGeom prst="roundRect">
            <a:avLst>
              <a:gd name="adj" fmla="val 2515"/>
            </a:avLst>
          </a:prstGeom>
          <a:gradFill>
            <a:gsLst>
              <a:gs pos="0">
                <a:srgbClr val="2B2C2C"/>
              </a:gs>
              <a:gs pos="66000">
                <a:srgbClr val="1C1D1D">
                  <a:alpha val="91764"/>
                </a:srgbClr>
              </a:gs>
              <a:gs pos="100000">
                <a:srgbClr val="3A3B3B">
                  <a:alpha val="0"/>
                </a:srgbClr>
              </a:gs>
            </a:gsLst>
            <a:lin ang="5400012" scaled="0"/>
          </a:gradFill>
          <a:ln>
            <a:noFill/>
          </a:ln>
        </p:spPr>
        <p:txBody>
          <a:bodyPr spcFirstLastPara="1" wrap="square" lIns="91425" tIns="45725" rIns="91425" bIns="45725" anchor="t" anchorCtr="0">
            <a:noAutofit/>
          </a:bodyPr>
          <a:lstStyle/>
          <a:p>
            <a:pPr marL="0" marR="0" lvl="0" indent="0" algn="l" rtl="0">
              <a:lnSpc>
                <a:spcPct val="100000"/>
              </a:lnSpc>
              <a:spcBef>
                <a:spcPts val="900"/>
              </a:spcBef>
              <a:spcAft>
                <a:spcPts val="0"/>
              </a:spcAft>
              <a:buClr>
                <a:srgbClr val="000000"/>
              </a:buClr>
              <a:buSzPts val="900"/>
              <a:buFont typeface="Arial"/>
              <a:buNone/>
            </a:pPr>
            <a:endParaRPr sz="900" b="0" i="0" u="none" strike="noStrike" cap="none">
              <a:solidFill>
                <a:srgbClr val="FFFFFF"/>
              </a:solidFill>
              <a:latin typeface="Red Hat"/>
              <a:ea typeface="Inter"/>
              <a:cs typeface="Inter"/>
              <a:sym typeface="Inter"/>
            </a:endParaRPr>
          </a:p>
        </p:txBody>
      </p:sp>
      <p:pic>
        <p:nvPicPr>
          <p:cNvPr id="1906" name="Google Shape;1906;p18"/>
          <p:cNvPicPr preferRelativeResize="0"/>
          <p:nvPr/>
        </p:nvPicPr>
        <p:blipFill rotWithShape="1">
          <a:blip r:embed="rId3">
            <a:alphaModFix/>
          </a:blip>
          <a:srcRect/>
          <a:stretch/>
        </p:blipFill>
        <p:spPr>
          <a:xfrm>
            <a:off x="4026450" y="1412044"/>
            <a:ext cx="1060118" cy="242725"/>
          </a:xfrm>
          <a:prstGeom prst="rect">
            <a:avLst/>
          </a:prstGeom>
          <a:noFill/>
          <a:ln>
            <a:noFill/>
          </a:ln>
        </p:spPr>
      </p:pic>
      <p:pic>
        <p:nvPicPr>
          <p:cNvPr id="1907" name="Google Shape;1907;p18"/>
          <p:cNvPicPr preferRelativeResize="0"/>
          <p:nvPr/>
        </p:nvPicPr>
        <p:blipFill rotWithShape="1">
          <a:blip r:embed="rId4">
            <a:alphaModFix/>
          </a:blip>
          <a:srcRect/>
          <a:stretch/>
        </p:blipFill>
        <p:spPr>
          <a:xfrm>
            <a:off x="5875905" y="1395724"/>
            <a:ext cx="1476022" cy="235175"/>
          </a:xfrm>
          <a:prstGeom prst="rect">
            <a:avLst/>
          </a:prstGeom>
          <a:noFill/>
          <a:ln>
            <a:noFill/>
          </a:ln>
        </p:spPr>
      </p:pic>
      <p:pic>
        <p:nvPicPr>
          <p:cNvPr id="1908" name="Google Shape;1908;p18"/>
          <p:cNvPicPr preferRelativeResize="0"/>
          <p:nvPr/>
        </p:nvPicPr>
        <p:blipFill rotWithShape="1">
          <a:blip r:embed="rId5">
            <a:alphaModFix/>
          </a:blip>
          <a:srcRect/>
          <a:stretch/>
        </p:blipFill>
        <p:spPr>
          <a:xfrm>
            <a:off x="3453530" y="3734986"/>
            <a:ext cx="468092" cy="608520"/>
          </a:xfrm>
          <a:prstGeom prst="rect">
            <a:avLst/>
          </a:prstGeom>
          <a:noFill/>
          <a:ln>
            <a:noFill/>
          </a:ln>
        </p:spPr>
      </p:pic>
      <p:pic>
        <p:nvPicPr>
          <p:cNvPr id="1909" name="Google Shape;1909;p18"/>
          <p:cNvPicPr preferRelativeResize="0"/>
          <p:nvPr/>
        </p:nvPicPr>
        <p:blipFill rotWithShape="1">
          <a:blip r:embed="rId6">
            <a:alphaModFix/>
          </a:blip>
          <a:srcRect/>
          <a:stretch/>
        </p:blipFill>
        <p:spPr>
          <a:xfrm>
            <a:off x="4405423" y="3658786"/>
            <a:ext cx="652698" cy="738902"/>
          </a:xfrm>
          <a:prstGeom prst="rect">
            <a:avLst/>
          </a:prstGeom>
          <a:noFill/>
          <a:ln>
            <a:noFill/>
          </a:ln>
        </p:spPr>
      </p:pic>
      <p:pic>
        <p:nvPicPr>
          <p:cNvPr id="1910" name="Google Shape;1910;p18"/>
          <p:cNvPicPr preferRelativeResize="0"/>
          <p:nvPr/>
        </p:nvPicPr>
        <p:blipFill rotWithShape="1">
          <a:blip r:embed="rId7">
            <a:alphaModFix/>
          </a:blip>
          <a:srcRect/>
          <a:stretch/>
        </p:blipFill>
        <p:spPr>
          <a:xfrm>
            <a:off x="5431919" y="3734986"/>
            <a:ext cx="366745" cy="567355"/>
          </a:xfrm>
          <a:prstGeom prst="rect">
            <a:avLst/>
          </a:prstGeom>
          <a:noFill/>
          <a:ln>
            <a:noFill/>
          </a:ln>
        </p:spPr>
      </p:pic>
      <p:pic>
        <p:nvPicPr>
          <p:cNvPr id="1911" name="Google Shape;1911;p18"/>
          <p:cNvPicPr preferRelativeResize="0"/>
          <p:nvPr/>
        </p:nvPicPr>
        <p:blipFill rotWithShape="1">
          <a:blip r:embed="rId8">
            <a:alphaModFix/>
          </a:blip>
          <a:srcRect/>
          <a:stretch/>
        </p:blipFill>
        <p:spPr>
          <a:xfrm>
            <a:off x="2311286" y="3734986"/>
            <a:ext cx="658434" cy="525968"/>
          </a:xfrm>
          <a:prstGeom prst="rect">
            <a:avLst/>
          </a:prstGeom>
          <a:noFill/>
          <a:ln>
            <a:noFill/>
          </a:ln>
        </p:spPr>
      </p:pic>
      <p:pic>
        <p:nvPicPr>
          <p:cNvPr id="1912" name="Google Shape;1912;p18"/>
          <p:cNvPicPr preferRelativeResize="0"/>
          <p:nvPr/>
        </p:nvPicPr>
        <p:blipFill rotWithShape="1">
          <a:blip r:embed="rId9">
            <a:alphaModFix/>
          </a:blip>
          <a:srcRect/>
          <a:stretch/>
        </p:blipFill>
        <p:spPr>
          <a:xfrm>
            <a:off x="1748975" y="1339732"/>
            <a:ext cx="1410350" cy="235175"/>
          </a:xfrm>
          <a:prstGeom prst="rect">
            <a:avLst/>
          </a:prstGeom>
          <a:noFill/>
          <a:ln>
            <a:noFill/>
          </a:ln>
        </p:spPr>
      </p:pic>
      <p:sp>
        <p:nvSpPr>
          <p:cNvPr id="1913" name="Google Shape;1913;p18"/>
          <p:cNvSpPr txBox="1"/>
          <p:nvPr/>
        </p:nvSpPr>
        <p:spPr>
          <a:xfrm>
            <a:off x="1417500" y="1768968"/>
            <a:ext cx="2073300" cy="198300"/>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FFFFFF"/>
              </a:buClr>
              <a:buSzPts val="1600"/>
              <a:buFont typeface="Noto Sans Symbols"/>
              <a:buNone/>
            </a:pPr>
            <a:r>
              <a:rPr lang="en" sz="1100" b="0" i="0" u="none" strike="noStrike" cap="none">
                <a:solidFill>
                  <a:srgbClr val="FC0001"/>
                </a:solidFill>
                <a:latin typeface="Red Hat"/>
                <a:ea typeface="Inter"/>
                <a:cs typeface="Inter"/>
                <a:sym typeface="Inter"/>
              </a:rPr>
              <a:t>Best EDR</a:t>
            </a:r>
            <a:endParaRPr sz="1100" b="0" i="0" u="none" strike="noStrike" cap="none">
              <a:solidFill>
                <a:srgbClr val="FC0001"/>
              </a:solidFill>
              <a:latin typeface="Red Hat"/>
              <a:ea typeface="Inter"/>
              <a:cs typeface="Inter"/>
              <a:sym typeface="Inter"/>
            </a:endParaRPr>
          </a:p>
        </p:txBody>
      </p:sp>
      <p:sp>
        <p:nvSpPr>
          <p:cNvPr id="1914" name="Google Shape;1914;p18"/>
          <p:cNvSpPr txBox="1"/>
          <p:nvPr/>
        </p:nvSpPr>
        <p:spPr>
          <a:xfrm>
            <a:off x="1412500" y="2433643"/>
            <a:ext cx="2073300" cy="836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FFFFFF"/>
              </a:buClr>
              <a:buSzPts val="1600"/>
              <a:buFont typeface="Noto Sans Symbols"/>
              <a:buNone/>
            </a:pPr>
            <a:r>
              <a:rPr lang="en" sz="1100" b="0" i="0" u="none" strike="noStrike" cap="none">
                <a:solidFill>
                  <a:srgbClr val="FC0001"/>
                </a:solidFill>
                <a:latin typeface="Red Hat"/>
                <a:ea typeface="Inter"/>
                <a:cs typeface="Inter"/>
                <a:sym typeface="Inter"/>
              </a:rPr>
              <a:t>AAA Advanced Enterprise Security Award</a:t>
            </a:r>
            <a:br>
              <a:rPr lang="en" sz="1100" b="0" i="0" u="none" strike="noStrike" cap="none">
                <a:solidFill>
                  <a:srgbClr val="FC0001"/>
                </a:solidFill>
                <a:latin typeface="Red Hat"/>
                <a:ea typeface="Inter"/>
                <a:cs typeface="Inter"/>
                <a:sym typeface="Inter"/>
              </a:rPr>
            </a:br>
            <a:br>
              <a:rPr lang="en" sz="1100" b="0" i="0" u="none" strike="noStrike" cap="none">
                <a:solidFill>
                  <a:srgbClr val="FC0001"/>
                </a:solidFill>
                <a:latin typeface="Red Hat"/>
                <a:ea typeface="Inter"/>
                <a:cs typeface="Inter"/>
                <a:sym typeface="Inter"/>
              </a:rPr>
            </a:br>
            <a:r>
              <a:rPr lang="en" sz="1100" b="0" i="0" u="none" strike="noStrike" cap="none">
                <a:solidFill>
                  <a:srgbClr val="FF1515"/>
                </a:solidFill>
                <a:latin typeface="Red Hat"/>
                <a:ea typeface="Inter"/>
                <a:cs typeface="Inter"/>
                <a:sym typeface="Inter"/>
              </a:rPr>
              <a:t>100%</a:t>
            </a:r>
            <a:br>
              <a:rPr lang="en" sz="1100" b="0" i="0" u="none" strike="noStrike" cap="none">
                <a:solidFill>
                  <a:srgbClr val="FFFFFF"/>
                </a:solidFill>
                <a:latin typeface="Red Hat"/>
                <a:ea typeface="Inter"/>
                <a:cs typeface="Inter"/>
                <a:sym typeface="Inter"/>
              </a:rPr>
            </a:br>
            <a:r>
              <a:rPr lang="en" sz="1100" b="0" i="0" u="none" strike="noStrike" cap="none">
                <a:solidFill>
                  <a:srgbClr val="FF1515"/>
                </a:solidFill>
                <a:latin typeface="Red Hat"/>
                <a:ea typeface="Inter"/>
                <a:cs typeface="Inter"/>
                <a:sym typeface="Inter"/>
              </a:rPr>
              <a:t>Ransomware Prevention</a:t>
            </a:r>
            <a:endParaRPr sz="1100" b="0" i="0" u="none" strike="noStrike" cap="none">
              <a:solidFill>
                <a:srgbClr val="FFFFFF"/>
              </a:solidFill>
              <a:latin typeface="Red Hat"/>
              <a:ea typeface="Inter"/>
              <a:cs typeface="Inter"/>
              <a:sym typeface="Inter"/>
            </a:endParaRPr>
          </a:p>
        </p:txBody>
      </p:sp>
      <p:sp>
        <p:nvSpPr>
          <p:cNvPr id="1915" name="Google Shape;1915;p18"/>
          <p:cNvSpPr txBox="1"/>
          <p:nvPr/>
        </p:nvSpPr>
        <p:spPr>
          <a:xfrm>
            <a:off x="3696526" y="2356630"/>
            <a:ext cx="17631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dirty="0" err="1">
                <a:solidFill>
                  <a:srgbClr val="FFFFFF"/>
                </a:solidFill>
                <a:latin typeface="Red Hat"/>
                <a:ea typeface="Inter Medium"/>
                <a:cs typeface="Inter Medium"/>
                <a:sym typeface="Inter Medium"/>
              </a:rPr>
              <a:t>Đánh</a:t>
            </a:r>
            <a:r>
              <a:rPr lang="en-US" sz="1100" dirty="0">
                <a:solidFill>
                  <a:srgbClr val="FFFFFF"/>
                </a:solidFill>
                <a:latin typeface="Red Hat"/>
                <a:ea typeface="Inter Medium"/>
                <a:cs typeface="Inter Medium"/>
                <a:sym typeface="Inter Medium"/>
              </a:rPr>
              <a:t> </a:t>
            </a:r>
            <a:r>
              <a:rPr lang="en-US" sz="1100" dirty="0" err="1">
                <a:solidFill>
                  <a:srgbClr val="FFFFFF"/>
                </a:solidFill>
                <a:latin typeface="Red Hat"/>
                <a:ea typeface="Inter Medium"/>
                <a:cs typeface="Inter Medium"/>
                <a:sym typeface="Inter Medium"/>
              </a:rPr>
              <a:t>giá</a:t>
            </a:r>
            <a:r>
              <a:rPr lang="en-US" sz="1100" dirty="0">
                <a:solidFill>
                  <a:srgbClr val="FFFFFF"/>
                </a:solidFill>
                <a:latin typeface="Red Hat"/>
                <a:ea typeface="Inter Medium"/>
                <a:cs typeface="Inter Medium"/>
                <a:sym typeface="Inter Medium"/>
              </a:rPr>
              <a:t> </a:t>
            </a:r>
            <a:r>
              <a:rPr lang="en-US" sz="1100" dirty="0" err="1">
                <a:solidFill>
                  <a:srgbClr val="FC0000"/>
                </a:solidFill>
                <a:latin typeface="Red Hat"/>
                <a:ea typeface="Inter Medium"/>
                <a:cs typeface="Inter Medium"/>
                <a:sym typeface="Inter"/>
              </a:rPr>
              <a:t>Tốt</a:t>
            </a:r>
            <a:r>
              <a:rPr lang="en-US" sz="1100" dirty="0">
                <a:solidFill>
                  <a:srgbClr val="FC0000"/>
                </a:solidFill>
                <a:latin typeface="Red Hat"/>
                <a:ea typeface="Inter Medium"/>
                <a:cs typeface="Inter Medium"/>
                <a:sym typeface="Inter"/>
              </a:rPr>
              <a:t> </a:t>
            </a:r>
            <a:r>
              <a:rPr lang="en-US" sz="1100" dirty="0" err="1">
                <a:solidFill>
                  <a:srgbClr val="FC0000"/>
                </a:solidFill>
                <a:latin typeface="Red Hat"/>
                <a:ea typeface="Inter Medium"/>
                <a:cs typeface="Inter Medium"/>
                <a:sym typeface="Inter"/>
              </a:rPr>
              <a:t>Nhất</a:t>
            </a:r>
            <a:r>
              <a:rPr lang="en-US" sz="1100" b="0" i="0" u="none" strike="noStrike" cap="none" dirty="0">
                <a:solidFill>
                  <a:srgbClr val="FC0000"/>
                </a:solidFill>
                <a:latin typeface="Red Hat"/>
                <a:ea typeface="Inter Medium"/>
                <a:cs typeface="Inter Medium"/>
                <a:sym typeface="Inter Medium"/>
              </a:rPr>
              <a:t> </a:t>
            </a:r>
            <a:br>
              <a:rPr lang="en-US" sz="1100" b="0" i="0" u="none" strike="noStrike" cap="none" dirty="0">
                <a:solidFill>
                  <a:srgbClr val="FFFFFF"/>
                </a:solidFill>
                <a:latin typeface="Red Hat"/>
                <a:ea typeface="Inter Medium"/>
                <a:cs typeface="Inter Medium"/>
                <a:sym typeface="Inter Medium"/>
              </a:rPr>
            </a:br>
            <a:r>
              <a:rPr lang="en-US" sz="1100" b="0" i="0" u="none" strike="noStrike" cap="none" dirty="0" err="1">
                <a:solidFill>
                  <a:srgbClr val="FFFFFF"/>
                </a:solidFill>
                <a:latin typeface="Red Hat"/>
                <a:ea typeface="Inter Medium"/>
                <a:cs typeface="Inter Medium"/>
                <a:sym typeface="Inter Medium"/>
              </a:rPr>
              <a:t>cho</a:t>
            </a:r>
            <a:r>
              <a:rPr lang="en-US" sz="1100" b="0" i="0" u="none" strike="noStrike" cap="none" dirty="0">
                <a:solidFill>
                  <a:srgbClr val="FFFFFF"/>
                </a:solidFill>
                <a:latin typeface="Red Hat"/>
                <a:ea typeface="Inter Medium"/>
                <a:cs typeface="Inter Medium"/>
                <a:sym typeface="Inter Medium"/>
              </a:rPr>
              <a:t> </a:t>
            </a:r>
            <a:r>
              <a:rPr lang="en-US" sz="1100" b="0" i="0" u="none" strike="noStrike" cap="none" dirty="0" err="1">
                <a:solidFill>
                  <a:srgbClr val="FFFFFF"/>
                </a:solidFill>
                <a:latin typeface="Red Hat"/>
                <a:ea typeface="Inter Medium"/>
                <a:cs typeface="Inter Medium"/>
                <a:sym typeface="Inter Medium"/>
              </a:rPr>
              <a:t>Sự</a:t>
            </a:r>
            <a:r>
              <a:rPr lang="en-US" sz="1100" b="0" i="0" u="none" strike="noStrike" cap="none" dirty="0">
                <a:solidFill>
                  <a:srgbClr val="FFFFFF"/>
                </a:solidFill>
                <a:latin typeface="Red Hat"/>
                <a:ea typeface="Inter Medium"/>
                <a:cs typeface="Inter Medium"/>
                <a:sym typeface="Inter Medium"/>
              </a:rPr>
              <a:t> Hoàn Thiện </a:t>
            </a:r>
            <a:r>
              <a:rPr lang="en-US" sz="1100" b="0" i="0" u="none" strike="noStrike" cap="none" dirty="0" err="1">
                <a:solidFill>
                  <a:srgbClr val="FFFFFF"/>
                </a:solidFill>
                <a:latin typeface="Red Hat"/>
                <a:ea typeface="Inter Medium"/>
                <a:cs typeface="Inter Medium"/>
                <a:sym typeface="Inter Medium"/>
              </a:rPr>
              <a:t>Tầm</a:t>
            </a:r>
            <a:r>
              <a:rPr lang="en-US" sz="1100" b="0" i="0" u="none" strike="noStrike" cap="none" dirty="0">
                <a:solidFill>
                  <a:srgbClr val="FFFFFF"/>
                </a:solidFill>
                <a:latin typeface="Red Hat"/>
                <a:ea typeface="Inter Medium"/>
                <a:cs typeface="Inter Medium"/>
                <a:sym typeface="Inter Medium"/>
              </a:rPr>
              <a:t> </a:t>
            </a:r>
            <a:r>
              <a:rPr lang="en-US" sz="1100" b="0" i="0" u="none" strike="noStrike" cap="none" dirty="0" err="1">
                <a:solidFill>
                  <a:srgbClr val="FFFFFF"/>
                </a:solidFill>
                <a:latin typeface="Red Hat"/>
                <a:ea typeface="Inter Medium"/>
                <a:cs typeface="Inter Medium"/>
                <a:sym typeface="Inter Medium"/>
              </a:rPr>
              <a:t>Nhìn</a:t>
            </a:r>
            <a:r>
              <a:rPr lang="en-US" sz="1100" b="0" i="0" u="none" strike="noStrike" cap="none" dirty="0">
                <a:solidFill>
                  <a:srgbClr val="FFFFFF"/>
                </a:solidFill>
                <a:latin typeface="Red Hat"/>
                <a:ea typeface="Inter Medium"/>
                <a:cs typeface="Inter Medium"/>
                <a:sym typeface="Inter Medium"/>
              </a:rPr>
              <a:t> </a:t>
            </a:r>
            <a:r>
              <a:rPr lang="en-US" sz="1100" b="0" i="0" u="none" strike="noStrike" cap="none" dirty="0" err="1">
                <a:solidFill>
                  <a:srgbClr val="FFFFFF"/>
                </a:solidFill>
                <a:latin typeface="Red Hat"/>
                <a:ea typeface="Inter Medium"/>
                <a:cs typeface="Inter Medium"/>
                <a:sym typeface="Inter Medium"/>
              </a:rPr>
              <a:t>và</a:t>
            </a:r>
            <a:r>
              <a:rPr lang="en-US" sz="1100" b="0" i="0" u="none" strike="noStrike" cap="none" dirty="0">
                <a:solidFill>
                  <a:srgbClr val="FFFFFF"/>
                </a:solidFill>
                <a:latin typeface="Red Hat"/>
                <a:ea typeface="Inter Medium"/>
                <a:cs typeface="Inter Medium"/>
                <a:sym typeface="Inter Medium"/>
              </a:rPr>
              <a:t> Cao </a:t>
            </a:r>
            <a:r>
              <a:rPr lang="en-US" sz="1100" b="0" i="0" u="none" strike="noStrike" cap="none" dirty="0" err="1">
                <a:solidFill>
                  <a:srgbClr val="FFFFFF"/>
                </a:solidFill>
                <a:latin typeface="Red Hat"/>
                <a:ea typeface="Inter Medium"/>
                <a:cs typeface="Inter Medium"/>
                <a:sym typeface="Inter Medium"/>
              </a:rPr>
              <a:t>Nhất</a:t>
            </a:r>
            <a:r>
              <a:rPr lang="en-US" sz="1100" b="0" i="0" u="none" strike="noStrike" cap="none" dirty="0">
                <a:solidFill>
                  <a:srgbClr val="FFFFFF"/>
                </a:solidFill>
                <a:latin typeface="Red Hat"/>
                <a:ea typeface="Inter Medium"/>
                <a:cs typeface="Inter Medium"/>
                <a:sym typeface="Inter Medium"/>
              </a:rPr>
              <a:t> </a:t>
            </a:r>
            <a:r>
              <a:rPr lang="en-US" sz="1100" b="0" i="0" u="none" strike="noStrike" cap="none" dirty="0" err="1">
                <a:solidFill>
                  <a:srgbClr val="FFFFFF"/>
                </a:solidFill>
                <a:latin typeface="Red Hat"/>
                <a:ea typeface="Inter Medium"/>
                <a:cs typeface="Inter Medium"/>
                <a:sym typeface="Inter Medium"/>
              </a:rPr>
              <a:t>cho</a:t>
            </a:r>
            <a:r>
              <a:rPr lang="en-US" sz="1100" b="0" i="0" u="none" strike="noStrike" cap="none" dirty="0">
                <a:solidFill>
                  <a:srgbClr val="FFFFFF"/>
                </a:solidFill>
                <a:latin typeface="Red Hat"/>
                <a:ea typeface="Inter Medium"/>
                <a:cs typeface="Inter Medium"/>
                <a:sym typeface="Inter Medium"/>
              </a:rPr>
              <a:t> </a:t>
            </a:r>
            <a:r>
              <a:rPr lang="en-US" sz="1100" b="0" i="0" u="none" strike="noStrike" cap="none" dirty="0" err="1">
                <a:solidFill>
                  <a:srgbClr val="FFFFFF"/>
                </a:solidFill>
                <a:latin typeface="Red Hat"/>
                <a:ea typeface="Inter Medium"/>
                <a:cs typeface="Inter Medium"/>
                <a:sym typeface="Inter Medium"/>
              </a:rPr>
              <a:t>Khả</a:t>
            </a:r>
            <a:r>
              <a:rPr lang="en-US" sz="1100" b="0" i="0" u="none" strike="noStrike" cap="none" dirty="0">
                <a:solidFill>
                  <a:srgbClr val="FFFFFF"/>
                </a:solidFill>
                <a:latin typeface="Red Hat"/>
                <a:ea typeface="Inter Medium"/>
                <a:cs typeface="Inter Medium"/>
                <a:sym typeface="Inter Medium"/>
              </a:rPr>
              <a:t> </a:t>
            </a:r>
            <a:r>
              <a:rPr lang="en-US" sz="1100" b="0" i="0" u="none" strike="noStrike" cap="none" dirty="0" err="1">
                <a:solidFill>
                  <a:srgbClr val="FFFFFF"/>
                </a:solidFill>
                <a:latin typeface="Red Hat"/>
                <a:ea typeface="Inter Medium"/>
                <a:cs typeface="Inter Medium"/>
                <a:sym typeface="Inter Medium"/>
              </a:rPr>
              <a:t>Năng</a:t>
            </a:r>
            <a:r>
              <a:rPr lang="en-US" sz="1100" b="0" i="0" u="none" strike="noStrike" cap="none" dirty="0">
                <a:solidFill>
                  <a:srgbClr val="FFFFFF"/>
                </a:solidFill>
                <a:latin typeface="Red Hat"/>
                <a:ea typeface="Inter Medium"/>
                <a:cs typeface="Inter Medium"/>
                <a:sym typeface="Inter Medium"/>
              </a:rPr>
              <a:t> </a:t>
            </a:r>
            <a:r>
              <a:rPr lang="en-US" sz="1100" b="0" i="0" u="none" strike="noStrike" cap="none" dirty="0" err="1">
                <a:solidFill>
                  <a:srgbClr val="FFFFFF"/>
                </a:solidFill>
                <a:latin typeface="Red Hat"/>
                <a:ea typeface="Inter Medium"/>
                <a:cs typeface="Inter Medium"/>
                <a:sym typeface="Inter Medium"/>
              </a:rPr>
              <a:t>Thực</a:t>
            </a:r>
            <a:r>
              <a:rPr lang="en-US" sz="1100" b="0" i="0" u="none" strike="noStrike" cap="none" dirty="0">
                <a:solidFill>
                  <a:srgbClr val="FFFFFF"/>
                </a:solidFill>
                <a:latin typeface="Red Hat"/>
                <a:ea typeface="Inter Medium"/>
                <a:cs typeface="Inter Medium"/>
                <a:sym typeface="Inter Medium"/>
              </a:rPr>
              <a:t> </a:t>
            </a:r>
            <a:r>
              <a:rPr lang="en-US" sz="1100" b="0" i="0" u="none" strike="noStrike" cap="none" dirty="0" err="1">
                <a:solidFill>
                  <a:srgbClr val="FFFFFF"/>
                </a:solidFill>
                <a:latin typeface="Red Hat"/>
                <a:ea typeface="Inter Medium"/>
                <a:cs typeface="Inter Medium"/>
                <a:sym typeface="Inter Medium"/>
              </a:rPr>
              <a:t>Hiện</a:t>
            </a:r>
            <a:endParaRPr lang="en-US" sz="1200" b="0" i="0" u="none" strike="noStrike" cap="none" dirty="0">
              <a:solidFill>
                <a:srgbClr val="FFFFFF"/>
              </a:solidFill>
              <a:latin typeface="Red Hat"/>
              <a:ea typeface="Inter"/>
              <a:cs typeface="Inter"/>
              <a:sym typeface="Inter"/>
            </a:endParaRPr>
          </a:p>
        </p:txBody>
      </p:sp>
      <p:sp>
        <p:nvSpPr>
          <p:cNvPr id="1916" name="Google Shape;1916;p18"/>
          <p:cNvSpPr txBox="1"/>
          <p:nvPr/>
        </p:nvSpPr>
        <p:spPr>
          <a:xfrm>
            <a:off x="5761900" y="2669055"/>
            <a:ext cx="1704000" cy="4140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100"/>
              <a:buFont typeface="Arial"/>
              <a:buNone/>
            </a:pPr>
            <a:r>
              <a:rPr lang="en" sz="1100" b="0" i="0" u="none" strike="noStrike" cap="none">
                <a:solidFill>
                  <a:srgbClr val="FFFFFF"/>
                </a:solidFill>
                <a:latin typeface="Red Hat"/>
                <a:ea typeface="Inter Medium"/>
                <a:cs typeface="Inter Medium"/>
                <a:sym typeface="Inter Medium"/>
              </a:rPr>
              <a:t>Leader in</a:t>
            </a:r>
            <a:br>
              <a:rPr lang="en" sz="1100" b="0" i="0" u="none" strike="noStrike" cap="none">
                <a:solidFill>
                  <a:srgbClr val="FFFFFF"/>
                </a:solidFill>
                <a:latin typeface="Red Hat"/>
                <a:ea typeface="Inter Medium"/>
                <a:cs typeface="Inter Medium"/>
                <a:sym typeface="Inter Medium"/>
              </a:rPr>
            </a:br>
            <a:r>
              <a:rPr lang="en" sz="1100" b="0" i="0" u="none" strike="noStrike" cap="none">
                <a:solidFill>
                  <a:srgbClr val="FF1515"/>
                </a:solidFill>
                <a:latin typeface="Red Hat"/>
                <a:ea typeface="Inter Medium"/>
                <a:cs typeface="Inter Medium"/>
                <a:sym typeface="Inter Medium"/>
              </a:rPr>
              <a:t>Threat Intelligence</a:t>
            </a:r>
            <a:endParaRPr sz="1100" b="0" i="0" u="none" strike="noStrike" cap="none">
              <a:solidFill>
                <a:srgbClr val="FF1515"/>
              </a:solidFill>
              <a:latin typeface="Red Hat"/>
              <a:ea typeface="Inter Medium"/>
              <a:cs typeface="Inter Medium"/>
              <a:sym typeface="Inter Medium"/>
            </a:endParaRPr>
          </a:p>
        </p:txBody>
      </p:sp>
      <p:sp>
        <p:nvSpPr>
          <p:cNvPr id="1917" name="Google Shape;1917;p18"/>
          <p:cNvSpPr txBox="1"/>
          <p:nvPr/>
        </p:nvSpPr>
        <p:spPr>
          <a:xfrm>
            <a:off x="3696514" y="1768955"/>
            <a:ext cx="1763100" cy="47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Red Hat"/>
                <a:ea typeface="Inter Medium"/>
                <a:cs typeface="Inter Medium"/>
                <a:sym typeface="Inter Medium"/>
              </a:rPr>
              <a:t>EPP Leader</a:t>
            </a:r>
            <a:br>
              <a:rPr lang="en" sz="1100" b="0" i="0" u="none" strike="noStrike" cap="none">
                <a:solidFill>
                  <a:srgbClr val="FFFFFF"/>
                </a:solidFill>
                <a:latin typeface="Red Hat"/>
                <a:ea typeface="Inter Medium"/>
                <a:cs typeface="Inter Medium"/>
                <a:sym typeface="Inter Medium"/>
              </a:rPr>
            </a:br>
            <a:r>
              <a:rPr lang="en" sz="1400" b="0" i="0" u="none" strike="noStrike" cap="none">
                <a:solidFill>
                  <a:srgbClr val="FC0100"/>
                </a:solidFill>
                <a:latin typeface="Red Hat"/>
                <a:ea typeface="Inter"/>
                <a:cs typeface="Inter"/>
                <a:sym typeface="Inter"/>
              </a:rPr>
              <a:t>4x Running</a:t>
            </a:r>
            <a:endParaRPr sz="1100" b="0" i="0" u="none" strike="noStrike" cap="none">
              <a:solidFill>
                <a:srgbClr val="FFFFFF"/>
              </a:solidFill>
              <a:latin typeface="Red Hat"/>
              <a:ea typeface="Inter Medium"/>
              <a:cs typeface="Inter Medium"/>
              <a:sym typeface="Inter Medium"/>
            </a:endParaRPr>
          </a:p>
        </p:txBody>
      </p:sp>
      <p:sp>
        <p:nvSpPr>
          <p:cNvPr id="1918" name="Google Shape;1918;p18"/>
          <p:cNvSpPr txBox="1"/>
          <p:nvPr/>
        </p:nvSpPr>
        <p:spPr>
          <a:xfrm>
            <a:off x="1344062" y="1908300"/>
            <a:ext cx="2210175" cy="624756"/>
          </a:xfrm>
          <a:prstGeom prst="rect">
            <a:avLst/>
          </a:prstGeom>
          <a:noFill/>
          <a:ln>
            <a:noFill/>
          </a:ln>
        </p:spPr>
        <p:txBody>
          <a:bodyPr spcFirstLastPara="1" wrap="square" lIns="91425" tIns="91425" rIns="91425" bIns="91425" anchor="t" anchorCtr="0">
            <a:spAutoFit/>
          </a:bodyPr>
          <a:lstStyle/>
          <a:p>
            <a:pPr marL="0" marR="0" lvl="0" indent="0" algn="ctr" rtl="0">
              <a:lnSpc>
                <a:spcPct val="130000"/>
              </a:lnSpc>
              <a:spcBef>
                <a:spcPts val="0"/>
              </a:spcBef>
              <a:spcAft>
                <a:spcPts val="0"/>
              </a:spcAft>
              <a:buClr>
                <a:srgbClr val="000000"/>
              </a:buClr>
              <a:buSzPts val="1100"/>
              <a:buFont typeface="Arial"/>
              <a:buNone/>
            </a:pPr>
            <a:r>
              <a:rPr lang="vi-VN" sz="1100" b="0" i="0" u="none" strike="noStrike" cap="none" dirty="0">
                <a:solidFill>
                  <a:srgbClr val="FC0001"/>
                </a:solidFill>
                <a:latin typeface="Red Hat"/>
                <a:ea typeface="Inter"/>
                <a:cs typeface="Inter"/>
                <a:sym typeface="Inter"/>
              </a:rPr>
              <a:t>Giải thưởng phát triển sản phẩm tốt nhất</a:t>
            </a:r>
            <a:endParaRPr lang="en-US" sz="1400" b="0" i="0" u="none" strike="noStrike" cap="none" dirty="0">
              <a:solidFill>
                <a:srgbClr val="000000"/>
              </a:solidFill>
              <a:latin typeface="Red Hat"/>
              <a:ea typeface="Inter"/>
              <a:cs typeface="Inter"/>
              <a:sym typeface="Inter"/>
            </a:endParaRPr>
          </a:p>
        </p:txBody>
      </p:sp>
      <p:sp>
        <p:nvSpPr>
          <p:cNvPr id="1919" name="Google Shape;1919;p18"/>
          <p:cNvSpPr txBox="1"/>
          <p:nvPr/>
        </p:nvSpPr>
        <p:spPr>
          <a:xfrm>
            <a:off x="5732351" y="1804255"/>
            <a:ext cx="17631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Red Hat"/>
                <a:ea typeface="Inter Medium"/>
                <a:cs typeface="Inter Medium"/>
                <a:sym typeface="Inter Medium"/>
              </a:rPr>
              <a:t>Leader in</a:t>
            </a:r>
            <a:br>
              <a:rPr lang="en" sz="1100" b="0" i="0" u="none" strike="noStrike" cap="none">
                <a:solidFill>
                  <a:srgbClr val="FFFFFF"/>
                </a:solidFill>
                <a:latin typeface="Red Hat"/>
                <a:ea typeface="Inter Medium"/>
                <a:cs typeface="Inter Medium"/>
                <a:sym typeface="Inter Medium"/>
              </a:rPr>
            </a:br>
            <a:r>
              <a:rPr lang="en" sz="1100" b="0" i="0" u="none" strike="noStrike" cap="none">
                <a:solidFill>
                  <a:srgbClr val="FF1515"/>
                </a:solidFill>
                <a:latin typeface="Red Hat"/>
                <a:ea typeface="Inter Medium"/>
                <a:cs typeface="Inter Medium"/>
                <a:sym typeface="Inter Medium"/>
              </a:rPr>
              <a:t>Endpoint Security</a:t>
            </a:r>
            <a:endParaRPr sz="1100" b="0" i="0" u="none" strike="noStrike" cap="none">
              <a:solidFill>
                <a:srgbClr val="FF1515"/>
              </a:solidFill>
              <a:latin typeface="Red Hat"/>
              <a:ea typeface="Inter Medium"/>
              <a:cs typeface="Inter Medium"/>
              <a:sym typeface="Inter Medium"/>
            </a:endParaRPr>
          </a:p>
        </p:txBody>
      </p:sp>
      <p:sp>
        <p:nvSpPr>
          <p:cNvPr id="1920" name="Google Shape;1920;p18"/>
          <p:cNvSpPr txBox="1"/>
          <p:nvPr/>
        </p:nvSpPr>
        <p:spPr>
          <a:xfrm>
            <a:off x="5732351" y="2321268"/>
            <a:ext cx="17631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Red Hat"/>
                <a:ea typeface="Inter Medium"/>
                <a:cs typeface="Inter Medium"/>
                <a:sym typeface="Inter Medium"/>
              </a:rPr>
              <a:t>Leader in </a:t>
            </a:r>
            <a:r>
              <a:rPr lang="en" sz="1100" b="0" i="0" u="none" strike="noStrike" cap="none">
                <a:solidFill>
                  <a:srgbClr val="FF1515"/>
                </a:solidFill>
                <a:latin typeface="Red Hat"/>
                <a:ea typeface="Inter Medium"/>
                <a:cs typeface="Inter Medium"/>
                <a:sym typeface="Inter Medium"/>
              </a:rPr>
              <a:t>XDR</a:t>
            </a:r>
            <a:endParaRPr sz="1100" b="0" i="0" u="none" strike="noStrike" cap="none">
              <a:solidFill>
                <a:srgbClr val="FF1515"/>
              </a:solidFill>
              <a:latin typeface="Red Hat"/>
              <a:ea typeface="Inter Medium"/>
              <a:cs typeface="Inter Medium"/>
              <a:sym typeface="Inter Medium"/>
            </a:endParaRPr>
          </a:p>
        </p:txBody>
      </p:sp>
      <p:pic>
        <p:nvPicPr>
          <p:cNvPr id="1921" name="Google Shape;1921;p18"/>
          <p:cNvPicPr preferRelativeResize="0"/>
          <p:nvPr/>
        </p:nvPicPr>
        <p:blipFill rotWithShape="1">
          <a:blip r:embed="rId10">
            <a:alphaModFix/>
          </a:blip>
          <a:srcRect/>
          <a:stretch/>
        </p:blipFill>
        <p:spPr>
          <a:xfrm>
            <a:off x="6208478" y="3658786"/>
            <a:ext cx="658450" cy="827601"/>
          </a:xfrm>
          <a:prstGeom prst="rect">
            <a:avLst/>
          </a:prstGeom>
          <a:noFill/>
          <a:ln>
            <a:noFill/>
          </a:ln>
        </p:spPr>
      </p:pic>
      <p:sp>
        <p:nvSpPr>
          <p:cNvPr id="1922" name="Google Shape;1922;p18"/>
          <p:cNvSpPr txBox="1"/>
          <p:nvPr/>
        </p:nvSpPr>
        <p:spPr>
          <a:xfrm>
            <a:off x="6788525" y="3786693"/>
            <a:ext cx="897000" cy="2954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800"/>
              <a:buFont typeface="Arial"/>
              <a:buNone/>
            </a:pPr>
            <a:r>
              <a:rPr lang="en" sz="800" b="0" i="1" u="none" strike="noStrike" cap="none">
                <a:solidFill>
                  <a:srgbClr val="FFFFFF"/>
                </a:solidFill>
                <a:latin typeface="Red Hat"/>
                <a:ea typeface="Inter"/>
                <a:cs typeface="Inter"/>
                <a:sym typeface="Inter"/>
              </a:rPr>
              <a:t>Best AI Solution</a:t>
            </a:r>
            <a:endParaRPr sz="800" b="0" i="1" u="none" strike="noStrike" cap="none">
              <a:solidFill>
                <a:srgbClr val="FFFFFF"/>
              </a:solidFill>
              <a:latin typeface="Red Hat"/>
              <a:ea typeface="Inter"/>
              <a:cs typeface="Inter"/>
              <a:sym typeface="In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6">
          <a:extLst>
            <a:ext uri="{FF2B5EF4-FFF2-40B4-BE49-F238E27FC236}">
              <a16:creationId xmlns:a16="http://schemas.microsoft.com/office/drawing/2014/main" id="{23380E16-041D-D2C5-E333-A76BB1242008}"/>
            </a:ext>
          </a:extLst>
        </p:cNvPr>
        <p:cNvGrpSpPr/>
        <p:nvPr/>
      </p:nvGrpSpPr>
      <p:grpSpPr>
        <a:xfrm>
          <a:off x="0" y="0"/>
          <a:ext cx="0" cy="0"/>
          <a:chOff x="0" y="0"/>
          <a:chExt cx="0" cy="0"/>
        </a:xfrm>
      </p:grpSpPr>
      <p:sp>
        <p:nvSpPr>
          <p:cNvPr id="1985" name="Google Shape;1985;p21">
            <a:extLst>
              <a:ext uri="{FF2B5EF4-FFF2-40B4-BE49-F238E27FC236}">
                <a16:creationId xmlns:a16="http://schemas.microsoft.com/office/drawing/2014/main" id="{8B6F72E7-3CE0-DD9E-432D-84BD38E1473D}"/>
              </a:ext>
            </a:extLst>
          </p:cNvPr>
          <p:cNvSpPr txBox="1"/>
          <p:nvPr/>
        </p:nvSpPr>
        <p:spPr>
          <a:xfrm>
            <a:off x="113611" y="4986478"/>
            <a:ext cx="1356900" cy="7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7F7F7F"/>
                </a:solidFill>
                <a:latin typeface="Red Hat"/>
                <a:sym typeface="Arial"/>
              </a:rPr>
              <a:t>2024 CrowdStrike, Inc. All rights reserved.</a:t>
            </a:r>
            <a:endParaRPr sz="1400" b="0" i="0" u="none" strike="noStrike" cap="none">
              <a:solidFill>
                <a:srgbClr val="000000"/>
              </a:solidFill>
              <a:latin typeface="Red Hat"/>
              <a:sym typeface="Arial"/>
            </a:endParaRPr>
          </a:p>
        </p:txBody>
      </p:sp>
      <p:pic>
        <p:nvPicPr>
          <p:cNvPr id="5" name="Picture 4">
            <a:extLst>
              <a:ext uri="{FF2B5EF4-FFF2-40B4-BE49-F238E27FC236}">
                <a16:creationId xmlns:a16="http://schemas.microsoft.com/office/drawing/2014/main" id="{202A484A-1ACD-7BE6-53FF-975D1BA4EC57}"/>
              </a:ext>
            </a:extLst>
          </p:cNvPr>
          <p:cNvPicPr>
            <a:picLocks noChangeAspect="1"/>
          </p:cNvPicPr>
          <p:nvPr/>
        </p:nvPicPr>
        <p:blipFill>
          <a:blip r:embed="rId3"/>
          <a:stretch>
            <a:fillRect/>
          </a:stretch>
        </p:blipFill>
        <p:spPr>
          <a:xfrm>
            <a:off x="79360" y="0"/>
            <a:ext cx="8985280" cy="5143500"/>
          </a:xfrm>
          <a:prstGeom prst="rect">
            <a:avLst/>
          </a:prstGeom>
        </p:spPr>
      </p:pic>
    </p:spTree>
    <p:extLst>
      <p:ext uri="{BB962C8B-B14F-4D97-AF65-F5344CB8AC3E}">
        <p14:creationId xmlns:p14="http://schemas.microsoft.com/office/powerpoint/2010/main" val="204266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9">
          <a:extLst>
            <a:ext uri="{FF2B5EF4-FFF2-40B4-BE49-F238E27FC236}">
              <a16:creationId xmlns:a16="http://schemas.microsoft.com/office/drawing/2014/main" id="{2446EA2C-FB17-4BB0-D89F-6C55DD59702C}"/>
            </a:ext>
          </a:extLst>
        </p:cNvPr>
        <p:cNvGrpSpPr/>
        <p:nvPr/>
      </p:nvGrpSpPr>
      <p:grpSpPr>
        <a:xfrm>
          <a:off x="0" y="0"/>
          <a:ext cx="0" cy="0"/>
          <a:chOff x="0" y="0"/>
          <a:chExt cx="0" cy="0"/>
        </a:xfrm>
      </p:grpSpPr>
      <p:sp>
        <p:nvSpPr>
          <p:cNvPr id="1230" name="Google Shape;1230;p4">
            <a:extLst>
              <a:ext uri="{FF2B5EF4-FFF2-40B4-BE49-F238E27FC236}">
                <a16:creationId xmlns:a16="http://schemas.microsoft.com/office/drawing/2014/main" id="{2CE3E6A7-A5A5-C192-C61F-A771FE5CF981}"/>
              </a:ext>
            </a:extLst>
          </p:cNvPr>
          <p:cNvSpPr/>
          <p:nvPr/>
        </p:nvSpPr>
        <p:spPr>
          <a:xfrm>
            <a:off x="518550" y="2922600"/>
            <a:ext cx="2491800" cy="1751700"/>
          </a:xfrm>
          <a:prstGeom prst="rect">
            <a:avLst/>
          </a:prstGeom>
          <a:gradFill>
            <a:gsLst>
              <a:gs pos="0">
                <a:srgbClr val="000000"/>
              </a:gs>
              <a:gs pos="4300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pic>
        <p:nvPicPr>
          <p:cNvPr id="1231" name="Google Shape;1231;p4">
            <a:extLst>
              <a:ext uri="{FF2B5EF4-FFF2-40B4-BE49-F238E27FC236}">
                <a16:creationId xmlns:a16="http://schemas.microsoft.com/office/drawing/2014/main" id="{7D3FEC51-6188-2471-ED02-8E93E5B82F5D}"/>
              </a:ext>
            </a:extLst>
          </p:cNvPr>
          <p:cNvPicPr preferRelativeResize="0"/>
          <p:nvPr/>
        </p:nvPicPr>
        <p:blipFill rotWithShape="1">
          <a:blip r:embed="rId3">
            <a:alphaModFix/>
          </a:blip>
          <a:srcRect/>
          <a:stretch/>
        </p:blipFill>
        <p:spPr>
          <a:xfrm>
            <a:off x="701617" y="2405150"/>
            <a:ext cx="2125650" cy="2294748"/>
          </a:xfrm>
          <a:prstGeom prst="rect">
            <a:avLst/>
          </a:prstGeom>
          <a:noFill/>
          <a:ln>
            <a:noFill/>
          </a:ln>
        </p:spPr>
      </p:pic>
      <p:pic>
        <p:nvPicPr>
          <p:cNvPr id="1232" name="Google Shape;1232;p4">
            <a:extLst>
              <a:ext uri="{FF2B5EF4-FFF2-40B4-BE49-F238E27FC236}">
                <a16:creationId xmlns:a16="http://schemas.microsoft.com/office/drawing/2014/main" id="{6CE11356-9384-BF11-2835-874ECBDEFCD0}"/>
              </a:ext>
            </a:extLst>
          </p:cNvPr>
          <p:cNvPicPr preferRelativeResize="0"/>
          <p:nvPr/>
        </p:nvPicPr>
        <p:blipFill rotWithShape="1">
          <a:blip r:embed="rId4">
            <a:alphaModFix/>
          </a:blip>
          <a:srcRect b="12303"/>
          <a:stretch/>
        </p:blipFill>
        <p:spPr>
          <a:xfrm>
            <a:off x="4249200" y="2163300"/>
            <a:ext cx="4894800" cy="2391900"/>
          </a:xfrm>
          <a:prstGeom prst="rect">
            <a:avLst/>
          </a:prstGeom>
          <a:noFill/>
          <a:ln>
            <a:noFill/>
          </a:ln>
        </p:spPr>
      </p:pic>
      <p:pic>
        <p:nvPicPr>
          <p:cNvPr id="1233" name="Google Shape;1233;p4">
            <a:extLst>
              <a:ext uri="{FF2B5EF4-FFF2-40B4-BE49-F238E27FC236}">
                <a16:creationId xmlns:a16="http://schemas.microsoft.com/office/drawing/2014/main" id="{470A919C-0159-E793-F0BD-1F8EF0FB199C}"/>
              </a:ext>
            </a:extLst>
          </p:cNvPr>
          <p:cNvPicPr preferRelativeResize="0"/>
          <p:nvPr/>
        </p:nvPicPr>
        <p:blipFill rotWithShape="1">
          <a:blip r:embed="rId5">
            <a:alphaModFix/>
          </a:blip>
          <a:srcRect/>
          <a:stretch/>
        </p:blipFill>
        <p:spPr>
          <a:xfrm>
            <a:off x="3428350" y="1961350"/>
            <a:ext cx="2371325" cy="3182325"/>
          </a:xfrm>
          <a:prstGeom prst="rect">
            <a:avLst/>
          </a:prstGeom>
          <a:noFill/>
          <a:ln>
            <a:noFill/>
          </a:ln>
        </p:spPr>
      </p:pic>
      <p:sp>
        <p:nvSpPr>
          <p:cNvPr id="1234" name="Google Shape;1234;p4">
            <a:extLst>
              <a:ext uri="{FF2B5EF4-FFF2-40B4-BE49-F238E27FC236}">
                <a16:creationId xmlns:a16="http://schemas.microsoft.com/office/drawing/2014/main" id="{69DE3064-D057-44AE-9E78-A34547415FD0}"/>
              </a:ext>
            </a:extLst>
          </p:cNvPr>
          <p:cNvSpPr/>
          <p:nvPr/>
        </p:nvSpPr>
        <p:spPr>
          <a:xfrm>
            <a:off x="0" y="3081125"/>
            <a:ext cx="9144000" cy="1623300"/>
          </a:xfrm>
          <a:prstGeom prst="rect">
            <a:avLst/>
          </a:prstGeom>
          <a:gradFill>
            <a:gsLst>
              <a:gs pos="0">
                <a:srgbClr val="000000">
                  <a:alpha val="0"/>
                </a:srgbClr>
              </a:gs>
              <a:gs pos="37000">
                <a:srgbClr val="000000">
                  <a:alpha val="0"/>
                </a:srgbClr>
              </a:gs>
              <a:gs pos="94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ed Hat"/>
              <a:ea typeface="Karla"/>
              <a:cs typeface="Karla"/>
              <a:sym typeface="Karla"/>
            </a:endParaRPr>
          </a:p>
        </p:txBody>
      </p:sp>
      <p:sp>
        <p:nvSpPr>
          <p:cNvPr id="1235" name="Google Shape;1235;p4">
            <a:extLst>
              <a:ext uri="{FF2B5EF4-FFF2-40B4-BE49-F238E27FC236}">
                <a16:creationId xmlns:a16="http://schemas.microsoft.com/office/drawing/2014/main" id="{5FCFD32E-9A5D-8C86-2C96-F70F260DE71E}"/>
              </a:ext>
            </a:extLst>
          </p:cNvPr>
          <p:cNvSpPr txBox="1">
            <a:spLocks noGrp="1"/>
          </p:cNvSpPr>
          <p:nvPr>
            <p:ph type="title"/>
          </p:nvPr>
        </p:nvSpPr>
        <p:spPr>
          <a:xfrm>
            <a:off x="314250" y="336443"/>
            <a:ext cx="8515500" cy="83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vi-VN" sz="2440" dirty="0">
                <a:solidFill>
                  <a:srgbClr val="FC0301"/>
                </a:solidFill>
                <a:latin typeface="Red Hat"/>
                <a:ea typeface="Red Hat Display ExtraBold"/>
                <a:cs typeface="Red Hat Display ExtraBold"/>
                <a:sym typeface="Red Hat Display ExtraBold"/>
              </a:rPr>
              <a:t>Kẻ tấn công ngày càng nhanh và khó lường hơn</a:t>
            </a:r>
            <a:endParaRPr lang="vi-VN" sz="2440" dirty="0">
              <a:latin typeface="Red Hat"/>
              <a:ea typeface="Red Hat Display ExtraBold"/>
              <a:cs typeface="Red Hat Display ExtraBold"/>
              <a:sym typeface="Red Hat Display ExtraBold"/>
            </a:endParaRPr>
          </a:p>
          <a:p>
            <a:pPr marL="0" lvl="0" indent="0" algn="ctr" rtl="0">
              <a:lnSpc>
                <a:spcPct val="100000"/>
              </a:lnSpc>
              <a:spcBef>
                <a:spcPts val="0"/>
              </a:spcBef>
              <a:spcAft>
                <a:spcPts val="0"/>
              </a:spcAft>
              <a:buSzPts val="2800"/>
              <a:buNone/>
            </a:pPr>
            <a:r>
              <a:rPr lang="en-US" sz="1840" dirty="0" err="1">
                <a:latin typeface="Red Hat"/>
              </a:rPr>
              <a:t>Thiết</a:t>
            </a:r>
            <a:r>
              <a:rPr lang="en-US" sz="1840" dirty="0">
                <a:latin typeface="Red Hat"/>
              </a:rPr>
              <a:t> </a:t>
            </a:r>
            <a:r>
              <a:rPr lang="en-US" sz="1840" dirty="0" err="1">
                <a:latin typeface="Red Hat"/>
              </a:rPr>
              <a:t>bị</a:t>
            </a:r>
            <a:r>
              <a:rPr lang="en-US" sz="1840" dirty="0">
                <a:latin typeface="Red Hat"/>
              </a:rPr>
              <a:t> </a:t>
            </a:r>
            <a:r>
              <a:rPr lang="en-US" sz="1840" dirty="0" err="1">
                <a:latin typeface="Red Hat"/>
              </a:rPr>
              <a:t>đầu</a:t>
            </a:r>
            <a:r>
              <a:rPr lang="en-US" sz="1840" dirty="0">
                <a:latin typeface="Red Hat"/>
              </a:rPr>
              <a:t> </a:t>
            </a:r>
            <a:r>
              <a:rPr lang="en-US" sz="1840" dirty="0" err="1">
                <a:latin typeface="Red Hat"/>
              </a:rPr>
              <a:t>cuối</a:t>
            </a:r>
            <a:r>
              <a:rPr lang="en-US" sz="1840" dirty="0">
                <a:latin typeface="Red Hat"/>
              </a:rPr>
              <a:t> (endpoint) </a:t>
            </a:r>
            <a:r>
              <a:rPr lang="en-US" sz="1840" dirty="0" err="1">
                <a:latin typeface="Red Hat"/>
              </a:rPr>
              <a:t>là</a:t>
            </a:r>
            <a:r>
              <a:rPr lang="en-US" sz="1840" dirty="0">
                <a:latin typeface="Red Hat"/>
              </a:rPr>
              <a:t> </a:t>
            </a:r>
            <a:r>
              <a:rPr lang="en-US" sz="1840" dirty="0" err="1">
                <a:latin typeface="Red Hat"/>
              </a:rPr>
              <a:t>điểm</a:t>
            </a:r>
            <a:r>
              <a:rPr lang="en-US" sz="1840" dirty="0">
                <a:latin typeface="Red Hat"/>
              </a:rPr>
              <a:t> </a:t>
            </a:r>
            <a:r>
              <a:rPr lang="en-US" sz="1840" dirty="0" err="1">
                <a:latin typeface="Red Hat"/>
              </a:rPr>
              <a:t>tấn</a:t>
            </a:r>
            <a:r>
              <a:rPr lang="en-US" sz="1840" dirty="0">
                <a:latin typeface="Red Hat"/>
              </a:rPr>
              <a:t> </a:t>
            </a:r>
            <a:r>
              <a:rPr lang="en-US" sz="1840" dirty="0" err="1">
                <a:latin typeface="Red Hat"/>
              </a:rPr>
              <a:t>công</a:t>
            </a:r>
            <a:r>
              <a:rPr lang="en-US" sz="1840" dirty="0">
                <a:latin typeface="Red Hat"/>
              </a:rPr>
              <a:t> </a:t>
            </a:r>
            <a:r>
              <a:rPr lang="en-US" sz="1840" dirty="0" err="1">
                <a:latin typeface="Red Hat"/>
              </a:rPr>
              <a:t>quan</a:t>
            </a:r>
            <a:r>
              <a:rPr lang="en-US" sz="1840" dirty="0">
                <a:latin typeface="Red Hat"/>
              </a:rPr>
              <a:t> </a:t>
            </a:r>
            <a:r>
              <a:rPr lang="en-US" sz="1840" dirty="0" err="1">
                <a:latin typeface="Red Hat"/>
              </a:rPr>
              <a:t>trọng</a:t>
            </a:r>
            <a:endParaRPr lang="en-US" sz="1840" dirty="0">
              <a:latin typeface="Red Hat"/>
            </a:endParaRPr>
          </a:p>
        </p:txBody>
      </p:sp>
      <p:sp>
        <p:nvSpPr>
          <p:cNvPr id="1236" name="Google Shape;1236;p4">
            <a:extLst>
              <a:ext uri="{FF2B5EF4-FFF2-40B4-BE49-F238E27FC236}">
                <a16:creationId xmlns:a16="http://schemas.microsoft.com/office/drawing/2014/main" id="{457BF83E-0E7B-1810-A41C-184A9FACF4B4}"/>
              </a:ext>
            </a:extLst>
          </p:cNvPr>
          <p:cNvSpPr txBox="1">
            <a:spLocks noGrp="1"/>
          </p:cNvSpPr>
          <p:nvPr>
            <p:ph type="body" idx="4294967295"/>
          </p:nvPr>
        </p:nvSpPr>
        <p:spPr>
          <a:xfrm>
            <a:off x="-228600" y="1393575"/>
            <a:ext cx="3989400" cy="8340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300"/>
              </a:spcBef>
              <a:spcAft>
                <a:spcPts val="0"/>
              </a:spcAft>
              <a:buSzPts val="1800"/>
              <a:buNone/>
            </a:pPr>
            <a:r>
              <a:rPr lang="en-US" sz="3400">
                <a:solidFill>
                  <a:srgbClr val="FC0100"/>
                </a:solidFill>
                <a:latin typeface="Red Hat"/>
                <a:ea typeface="Inter ExtraBold"/>
                <a:cs typeface="Inter ExtraBold"/>
                <a:sym typeface="Inter ExtraBold"/>
              </a:rPr>
              <a:t>48 </a:t>
            </a:r>
            <a:r>
              <a:rPr lang="en-US" sz="3400" dirty="0" err="1">
                <a:solidFill>
                  <a:srgbClr val="FC0100"/>
                </a:solidFill>
                <a:latin typeface="Red Hat"/>
                <a:ea typeface="Inter ExtraBold"/>
                <a:cs typeface="Inter ExtraBold"/>
                <a:sym typeface="Inter ExtraBold"/>
              </a:rPr>
              <a:t>phút</a:t>
            </a:r>
            <a:endParaRPr lang="en-US" sz="3400" dirty="0">
              <a:solidFill>
                <a:srgbClr val="FC0100"/>
              </a:solidFill>
              <a:latin typeface="Red Hat"/>
              <a:ea typeface="Inter ExtraBold"/>
              <a:cs typeface="Inter ExtraBold"/>
              <a:sym typeface="Inter ExtraBold"/>
            </a:endParaRPr>
          </a:p>
          <a:p>
            <a:pPr marL="0" lvl="0" indent="0" algn="ctr" rtl="0">
              <a:lnSpc>
                <a:spcPct val="100000"/>
              </a:lnSpc>
              <a:spcBef>
                <a:spcPts val="300"/>
              </a:spcBef>
              <a:spcAft>
                <a:spcPts val="0"/>
              </a:spcAft>
              <a:buSzPts val="1800"/>
              <a:buNone/>
            </a:pPr>
            <a:r>
              <a:rPr lang="en-US" sz="1100" dirty="0" err="1">
                <a:latin typeface="Red Hat"/>
              </a:rPr>
              <a:t>Thời</a:t>
            </a:r>
            <a:r>
              <a:rPr lang="en-US" sz="1100" dirty="0">
                <a:latin typeface="Red Hat"/>
              </a:rPr>
              <a:t> </a:t>
            </a:r>
            <a:r>
              <a:rPr lang="en-US" sz="1100" dirty="0" err="1">
                <a:latin typeface="Red Hat"/>
              </a:rPr>
              <a:t>gian</a:t>
            </a:r>
            <a:r>
              <a:rPr lang="en-US" sz="1100" dirty="0">
                <a:latin typeface="Red Hat"/>
              </a:rPr>
              <a:t> </a:t>
            </a:r>
            <a:r>
              <a:rPr lang="en-US" sz="1100" dirty="0" err="1">
                <a:latin typeface="Red Hat"/>
              </a:rPr>
              <a:t>trung</a:t>
            </a:r>
            <a:r>
              <a:rPr lang="en-US" sz="1100" dirty="0">
                <a:latin typeface="Red Hat"/>
              </a:rPr>
              <a:t> </a:t>
            </a:r>
            <a:r>
              <a:rPr lang="en-US" sz="1100" dirty="0" err="1">
                <a:latin typeface="Red Hat"/>
              </a:rPr>
              <a:t>bình</a:t>
            </a:r>
            <a:r>
              <a:rPr lang="en-US" sz="1100" dirty="0">
                <a:latin typeface="Red Hat"/>
              </a:rPr>
              <a:t> </a:t>
            </a:r>
            <a:r>
              <a:rPr lang="en-US" sz="1100" dirty="0" err="1">
                <a:latin typeface="Red Hat"/>
              </a:rPr>
              <a:t>để</a:t>
            </a:r>
            <a:r>
              <a:rPr lang="en-US" sz="1100" dirty="0">
                <a:latin typeface="Red Hat"/>
              </a:rPr>
              <a:t> </a:t>
            </a:r>
            <a:r>
              <a:rPr lang="en-US" sz="1100" dirty="0" err="1">
                <a:latin typeface="Red Hat"/>
              </a:rPr>
              <a:t>phát</a:t>
            </a:r>
            <a:r>
              <a:rPr lang="en-US" sz="1100" dirty="0">
                <a:latin typeface="Red Hat"/>
              </a:rPr>
              <a:t> </a:t>
            </a:r>
            <a:r>
              <a:rPr lang="en-US" sz="1100" dirty="0" err="1">
                <a:latin typeface="Red Hat"/>
              </a:rPr>
              <a:t>tán</a:t>
            </a:r>
            <a:endParaRPr sz="1100" dirty="0">
              <a:latin typeface="Red Hat"/>
            </a:endParaRPr>
          </a:p>
        </p:txBody>
      </p:sp>
      <p:sp>
        <p:nvSpPr>
          <p:cNvPr id="1237" name="Google Shape;1237;p4">
            <a:extLst>
              <a:ext uri="{FF2B5EF4-FFF2-40B4-BE49-F238E27FC236}">
                <a16:creationId xmlns:a16="http://schemas.microsoft.com/office/drawing/2014/main" id="{F4D2C9DC-6752-C591-CD46-1639EF048A58}"/>
              </a:ext>
            </a:extLst>
          </p:cNvPr>
          <p:cNvSpPr txBox="1">
            <a:spLocks noGrp="1"/>
          </p:cNvSpPr>
          <p:nvPr>
            <p:ph type="body" idx="4294967295"/>
          </p:nvPr>
        </p:nvSpPr>
        <p:spPr>
          <a:xfrm>
            <a:off x="5316150" y="1393575"/>
            <a:ext cx="3109200" cy="1529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00"/>
              </a:spcBef>
              <a:spcAft>
                <a:spcPts val="0"/>
              </a:spcAft>
              <a:buSzPts val="1800"/>
              <a:buNone/>
            </a:pPr>
            <a:r>
              <a:rPr lang="en" sz="3400">
                <a:solidFill>
                  <a:srgbClr val="FC0100"/>
                </a:solidFill>
                <a:latin typeface="Red Hat"/>
                <a:ea typeface="Inter ExtraBold"/>
                <a:cs typeface="Inter ExtraBold"/>
                <a:sym typeface="Inter ExtraBold"/>
              </a:rPr>
              <a:t>90%</a:t>
            </a:r>
            <a:r>
              <a:rPr lang="en" sz="2700">
                <a:solidFill>
                  <a:srgbClr val="FC0100"/>
                </a:solidFill>
                <a:latin typeface="Red Hat"/>
                <a:ea typeface="Inter ExtraBold"/>
                <a:cs typeface="Inter ExtraBold"/>
                <a:sym typeface="Inter ExtraBold"/>
              </a:rPr>
              <a:t> </a:t>
            </a:r>
            <a:endParaRPr sz="1100">
              <a:solidFill>
                <a:srgbClr val="FC0100"/>
              </a:solidFill>
              <a:latin typeface="Red Hat"/>
              <a:ea typeface="Inter ExtraBold"/>
              <a:cs typeface="Inter ExtraBold"/>
              <a:sym typeface="Inter ExtraBold"/>
            </a:endParaRPr>
          </a:p>
          <a:p>
            <a:pPr marL="0" lvl="0" indent="0" algn="ctr" rtl="0">
              <a:lnSpc>
                <a:spcPct val="100000"/>
              </a:lnSpc>
              <a:spcBef>
                <a:spcPts val="300"/>
              </a:spcBef>
              <a:spcAft>
                <a:spcPts val="0"/>
              </a:spcAft>
              <a:buSzPts val="1800"/>
              <a:buNone/>
            </a:pPr>
            <a:r>
              <a:rPr lang="en" sz="1100">
                <a:latin typeface="Red Hat"/>
              </a:rPr>
              <a:t>   </a:t>
            </a:r>
            <a:endParaRPr sz="1100">
              <a:latin typeface="Red Hat"/>
            </a:endParaRPr>
          </a:p>
        </p:txBody>
      </p:sp>
      <p:sp>
        <p:nvSpPr>
          <p:cNvPr id="1238" name="Google Shape;1238;p4">
            <a:extLst>
              <a:ext uri="{FF2B5EF4-FFF2-40B4-BE49-F238E27FC236}">
                <a16:creationId xmlns:a16="http://schemas.microsoft.com/office/drawing/2014/main" id="{364CA5C7-901C-DF20-9AE2-B79149358FD0}"/>
              </a:ext>
            </a:extLst>
          </p:cNvPr>
          <p:cNvSpPr/>
          <p:nvPr/>
        </p:nvSpPr>
        <p:spPr>
          <a:xfrm>
            <a:off x="657150" y="2332584"/>
            <a:ext cx="2214600" cy="2391900"/>
          </a:xfrm>
          <a:prstGeom prst="rect">
            <a:avLst/>
          </a:prstGeom>
          <a:solidFill>
            <a:srgbClr val="000000">
              <a:alpha val="6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ed Hat"/>
              <a:sym typeface="Arial"/>
            </a:endParaRPr>
          </a:p>
        </p:txBody>
      </p:sp>
      <p:sp>
        <p:nvSpPr>
          <p:cNvPr id="1239" name="Google Shape;1239;p4">
            <a:extLst>
              <a:ext uri="{FF2B5EF4-FFF2-40B4-BE49-F238E27FC236}">
                <a16:creationId xmlns:a16="http://schemas.microsoft.com/office/drawing/2014/main" id="{13A4B485-705F-06AE-1C3B-424ED1253B65}"/>
              </a:ext>
            </a:extLst>
          </p:cNvPr>
          <p:cNvSpPr txBox="1"/>
          <p:nvPr/>
        </p:nvSpPr>
        <p:spPr>
          <a:xfrm>
            <a:off x="7363400" y="1433600"/>
            <a:ext cx="1170900" cy="56166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100"/>
              <a:buFont typeface="Arial"/>
              <a:buNone/>
            </a:pPr>
            <a:r>
              <a:rPr lang="en" sz="1100" dirty="0">
                <a:solidFill>
                  <a:srgbClr val="FC0100"/>
                </a:solidFill>
                <a:latin typeface="Red Hat"/>
                <a:sym typeface="Inter ExtraBold"/>
              </a:rPr>
              <a:t>các tấn công thành công</a:t>
            </a:r>
            <a:endParaRPr sz="1400" b="0" i="0" u="none" strike="noStrike" cap="none" dirty="0">
              <a:solidFill>
                <a:srgbClr val="000000"/>
              </a:solidFill>
              <a:latin typeface="Red Hat"/>
              <a:sym typeface="Arial"/>
            </a:endParaRPr>
          </a:p>
        </p:txBody>
      </p:sp>
      <p:sp>
        <p:nvSpPr>
          <p:cNvPr id="1240" name="Google Shape;1240;p4">
            <a:extLst>
              <a:ext uri="{FF2B5EF4-FFF2-40B4-BE49-F238E27FC236}">
                <a16:creationId xmlns:a16="http://schemas.microsoft.com/office/drawing/2014/main" id="{DAE09E42-4D56-CDF2-6193-FCCC2C28F4F6}"/>
              </a:ext>
            </a:extLst>
          </p:cNvPr>
          <p:cNvSpPr txBox="1"/>
          <p:nvPr/>
        </p:nvSpPr>
        <p:spPr>
          <a:xfrm>
            <a:off x="5890537" y="1873545"/>
            <a:ext cx="3000000" cy="39238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00"/>
              </a:spcBef>
              <a:spcAft>
                <a:spcPts val="0"/>
              </a:spcAft>
              <a:buClr>
                <a:srgbClr val="000000"/>
              </a:buClr>
              <a:buSzPts val="1100"/>
              <a:buFont typeface="Arial"/>
              <a:buNone/>
            </a:pPr>
            <a:r>
              <a:rPr lang="en" sz="1100" b="1" i="0" u="none" strike="noStrike" cap="none" dirty="0">
                <a:solidFill>
                  <a:srgbClr val="F8F8F8"/>
                </a:solidFill>
                <a:latin typeface="Red Hat"/>
                <a:ea typeface="Red Hat Display"/>
                <a:cs typeface="Red Hat Display"/>
                <a:sym typeface="Red Hat Display"/>
              </a:rPr>
              <a:t>bắt đầu từ các thiết bị đầu cuối (endpoint)</a:t>
            </a:r>
            <a:endParaRPr sz="1100" b="1" i="0" u="none" strike="noStrike" cap="none" dirty="0">
              <a:solidFill>
                <a:srgbClr val="F8F8F8"/>
              </a:solidFill>
              <a:latin typeface="Red Hat"/>
              <a:ea typeface="Red Hat Display"/>
              <a:cs typeface="Red Hat Display"/>
              <a:sym typeface="Red Hat Display"/>
            </a:endParaRPr>
          </a:p>
        </p:txBody>
      </p:sp>
      <p:sp>
        <p:nvSpPr>
          <p:cNvPr id="1241" name="Google Shape;1241;p4">
            <a:extLst>
              <a:ext uri="{FF2B5EF4-FFF2-40B4-BE49-F238E27FC236}">
                <a16:creationId xmlns:a16="http://schemas.microsoft.com/office/drawing/2014/main" id="{090EF4D4-8041-A416-CC28-214EDA8FF548}"/>
              </a:ext>
            </a:extLst>
          </p:cNvPr>
          <p:cNvSpPr txBox="1">
            <a:spLocks noGrp="1"/>
          </p:cNvSpPr>
          <p:nvPr>
            <p:ph type="body" idx="4294967295"/>
          </p:nvPr>
        </p:nvSpPr>
        <p:spPr>
          <a:xfrm>
            <a:off x="3017400" y="1381910"/>
            <a:ext cx="3109200" cy="882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00"/>
              </a:spcBef>
              <a:spcAft>
                <a:spcPts val="0"/>
              </a:spcAft>
              <a:buSzPts val="1800"/>
              <a:buNone/>
            </a:pPr>
            <a:r>
              <a:rPr lang="en" sz="3400">
                <a:solidFill>
                  <a:srgbClr val="FC0100"/>
                </a:solidFill>
                <a:latin typeface="Red Hat"/>
                <a:ea typeface="Inter ExtraBold"/>
                <a:cs typeface="Inter ExtraBold"/>
                <a:sym typeface="Inter ExtraBold"/>
              </a:rPr>
              <a:t>79%</a:t>
            </a:r>
            <a:r>
              <a:rPr lang="en" sz="2700">
                <a:solidFill>
                  <a:srgbClr val="FC0100"/>
                </a:solidFill>
                <a:latin typeface="Red Hat"/>
                <a:ea typeface="Inter ExtraBold"/>
                <a:cs typeface="Inter ExtraBold"/>
                <a:sym typeface="Inter ExtraBold"/>
              </a:rPr>
              <a:t> </a:t>
            </a:r>
            <a:endParaRPr sz="1100">
              <a:solidFill>
                <a:srgbClr val="FC0100"/>
              </a:solidFill>
              <a:latin typeface="Red Hat"/>
              <a:ea typeface="Inter ExtraBold"/>
              <a:cs typeface="Inter ExtraBold"/>
              <a:sym typeface="Inter ExtraBold"/>
            </a:endParaRPr>
          </a:p>
          <a:p>
            <a:pPr marL="0" lvl="0" indent="0" algn="ctr" rtl="0">
              <a:lnSpc>
                <a:spcPct val="100000"/>
              </a:lnSpc>
              <a:spcBef>
                <a:spcPts val="300"/>
              </a:spcBef>
              <a:spcAft>
                <a:spcPts val="0"/>
              </a:spcAft>
              <a:buSzPts val="1800"/>
              <a:buNone/>
            </a:pPr>
            <a:r>
              <a:rPr lang="en" sz="1100">
                <a:latin typeface="Red Hat"/>
              </a:rPr>
              <a:t>   </a:t>
            </a:r>
            <a:endParaRPr sz="1100">
              <a:latin typeface="Red Hat"/>
            </a:endParaRPr>
          </a:p>
        </p:txBody>
      </p:sp>
      <p:sp>
        <p:nvSpPr>
          <p:cNvPr id="1242" name="Google Shape;1242;p4">
            <a:extLst>
              <a:ext uri="{FF2B5EF4-FFF2-40B4-BE49-F238E27FC236}">
                <a16:creationId xmlns:a16="http://schemas.microsoft.com/office/drawing/2014/main" id="{B6621E03-1403-606E-81B0-258EF6F82462}"/>
              </a:ext>
            </a:extLst>
          </p:cNvPr>
          <p:cNvSpPr txBox="1"/>
          <p:nvPr/>
        </p:nvSpPr>
        <p:spPr>
          <a:xfrm>
            <a:off x="3072012" y="1873545"/>
            <a:ext cx="3000000" cy="39238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00"/>
              </a:spcBef>
              <a:spcAft>
                <a:spcPts val="0"/>
              </a:spcAft>
              <a:buClr>
                <a:srgbClr val="000000"/>
              </a:buClr>
              <a:buSzPts val="1100"/>
              <a:buFont typeface="Arial"/>
              <a:buNone/>
            </a:pPr>
            <a:r>
              <a:rPr lang="en-US" sz="1100" b="1" dirty="0" err="1">
                <a:solidFill>
                  <a:srgbClr val="F8F8F8"/>
                </a:solidFill>
                <a:latin typeface="Red Hat"/>
                <a:ea typeface="Red Hat Display"/>
                <a:cs typeface="Red Hat Display"/>
                <a:sym typeface="Red Hat Display"/>
              </a:rPr>
              <a:t>các</a:t>
            </a:r>
            <a:r>
              <a:rPr lang="en-US" sz="1100" b="1" dirty="0">
                <a:solidFill>
                  <a:srgbClr val="F8F8F8"/>
                </a:solidFill>
                <a:latin typeface="Red Hat"/>
                <a:ea typeface="Red Hat Display"/>
                <a:cs typeface="Red Hat Display"/>
                <a:sym typeface="Red Hat Display"/>
              </a:rPr>
              <a:t> </a:t>
            </a:r>
            <a:r>
              <a:rPr lang="en-US" sz="1100" b="1" dirty="0" err="1">
                <a:solidFill>
                  <a:srgbClr val="F8F8F8"/>
                </a:solidFill>
                <a:latin typeface="Red Hat"/>
                <a:ea typeface="Red Hat Display"/>
                <a:cs typeface="Red Hat Display"/>
                <a:sym typeface="Red Hat Display"/>
              </a:rPr>
              <a:t>cuộc</a:t>
            </a:r>
            <a:r>
              <a:rPr lang="en-US" sz="1100" b="1" dirty="0">
                <a:solidFill>
                  <a:srgbClr val="F8F8F8"/>
                </a:solidFill>
                <a:latin typeface="Red Hat"/>
                <a:ea typeface="Red Hat Display"/>
                <a:cs typeface="Red Hat Display"/>
                <a:sym typeface="Red Hat Display"/>
              </a:rPr>
              <a:t> </a:t>
            </a:r>
            <a:r>
              <a:rPr lang="en-US" sz="1100" b="1" dirty="0" err="1">
                <a:solidFill>
                  <a:srgbClr val="F8F8F8"/>
                </a:solidFill>
                <a:latin typeface="Red Hat"/>
                <a:ea typeface="Red Hat Display"/>
                <a:cs typeface="Red Hat Display"/>
                <a:sym typeface="Red Hat Display"/>
              </a:rPr>
              <a:t>tấn</a:t>
            </a:r>
            <a:r>
              <a:rPr lang="en-US" sz="1100" b="1" dirty="0">
                <a:solidFill>
                  <a:srgbClr val="F8F8F8"/>
                </a:solidFill>
                <a:latin typeface="Red Hat"/>
                <a:ea typeface="Red Hat Display"/>
                <a:cs typeface="Red Hat Display"/>
                <a:sym typeface="Red Hat Display"/>
              </a:rPr>
              <a:t> </a:t>
            </a:r>
            <a:r>
              <a:rPr lang="en-US" sz="1100" b="1" dirty="0" err="1">
                <a:solidFill>
                  <a:srgbClr val="F8F8F8"/>
                </a:solidFill>
                <a:latin typeface="Red Hat"/>
                <a:ea typeface="Red Hat Display"/>
                <a:cs typeface="Red Hat Display"/>
                <a:sym typeface="Red Hat Display"/>
              </a:rPr>
              <a:t>công</a:t>
            </a:r>
            <a:r>
              <a:rPr lang="en-US" sz="1100" b="1" dirty="0">
                <a:solidFill>
                  <a:srgbClr val="F8F8F8"/>
                </a:solidFill>
                <a:latin typeface="Red Hat"/>
                <a:ea typeface="Red Hat Display"/>
                <a:cs typeface="Red Hat Display"/>
                <a:sym typeface="Red Hat Display"/>
              </a:rPr>
              <a:t> </a:t>
            </a:r>
            <a:r>
              <a:rPr lang="en-US" sz="1100" b="1" dirty="0" err="1">
                <a:solidFill>
                  <a:srgbClr val="F8F8F8"/>
                </a:solidFill>
                <a:latin typeface="Red Hat"/>
                <a:ea typeface="Red Hat Display"/>
                <a:cs typeface="Red Hat Display"/>
                <a:sym typeface="Red Hat Display"/>
              </a:rPr>
              <a:t>không</a:t>
            </a:r>
            <a:r>
              <a:rPr lang="en-US" sz="1100" b="1" dirty="0">
                <a:solidFill>
                  <a:srgbClr val="F8F8F8"/>
                </a:solidFill>
                <a:latin typeface="Red Hat"/>
                <a:ea typeface="Red Hat Display"/>
                <a:cs typeface="Red Hat Display"/>
                <a:sym typeface="Red Hat Display"/>
              </a:rPr>
              <a:t> </a:t>
            </a:r>
            <a:r>
              <a:rPr lang="en-US" sz="1100" b="1" dirty="0" err="1">
                <a:solidFill>
                  <a:srgbClr val="F8F8F8"/>
                </a:solidFill>
                <a:latin typeface="Red Hat"/>
                <a:ea typeface="Red Hat Display"/>
                <a:cs typeface="Red Hat Display"/>
                <a:sym typeface="Red Hat Display"/>
              </a:rPr>
              <a:t>cần</a:t>
            </a:r>
            <a:r>
              <a:rPr lang="en-US" sz="1100" b="1" dirty="0">
                <a:solidFill>
                  <a:srgbClr val="F8F8F8"/>
                </a:solidFill>
                <a:latin typeface="Red Hat"/>
                <a:ea typeface="Red Hat Display"/>
                <a:cs typeface="Red Hat Display"/>
                <a:sym typeface="Red Hat Display"/>
              </a:rPr>
              <a:t> malware</a:t>
            </a:r>
            <a:endParaRPr sz="1100" b="1" i="0" u="none" strike="noStrike" cap="none" dirty="0">
              <a:solidFill>
                <a:srgbClr val="F8F8F8"/>
              </a:solidFill>
              <a:latin typeface="Red Hat"/>
              <a:ea typeface="Red Hat Display"/>
              <a:cs typeface="Red Hat Display"/>
              <a:sym typeface="Red Hat Display"/>
            </a:endParaRPr>
          </a:p>
        </p:txBody>
      </p:sp>
      <p:pic>
        <p:nvPicPr>
          <p:cNvPr id="1243" name="Google Shape;1243;p4">
            <a:extLst>
              <a:ext uri="{FF2B5EF4-FFF2-40B4-BE49-F238E27FC236}">
                <a16:creationId xmlns:a16="http://schemas.microsoft.com/office/drawing/2014/main" id="{D79EE629-4365-79B4-25A8-E6C4DB8C5D72}"/>
              </a:ext>
            </a:extLst>
          </p:cNvPr>
          <p:cNvPicPr preferRelativeResize="0"/>
          <p:nvPr/>
        </p:nvPicPr>
        <p:blipFill rotWithShape="1">
          <a:blip r:embed="rId6">
            <a:alphaModFix amt="34000"/>
          </a:blip>
          <a:srcRect/>
          <a:stretch/>
        </p:blipFill>
        <p:spPr>
          <a:xfrm flipH="1">
            <a:off x="2" y="4128225"/>
            <a:ext cx="9143998" cy="1015275"/>
          </a:xfrm>
          <a:prstGeom prst="rect">
            <a:avLst/>
          </a:prstGeom>
          <a:noFill/>
          <a:ln>
            <a:noFill/>
          </a:ln>
        </p:spPr>
      </p:pic>
    </p:spTree>
    <p:extLst>
      <p:ext uri="{BB962C8B-B14F-4D97-AF65-F5344CB8AC3E}">
        <p14:creationId xmlns:p14="http://schemas.microsoft.com/office/powerpoint/2010/main" val="43806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20"/>
          <p:cNvSpPr txBox="1"/>
          <p:nvPr/>
        </p:nvSpPr>
        <p:spPr>
          <a:xfrm>
            <a:off x="25450" y="4851559"/>
            <a:ext cx="4452600" cy="92400"/>
          </a:xfrm>
          <a:prstGeom prst="rect">
            <a:avLst/>
          </a:prstGeom>
          <a:noFill/>
          <a:ln>
            <a:noFill/>
          </a:ln>
        </p:spPr>
        <p:txBody>
          <a:bodyPr spcFirstLastPara="1" wrap="square" lIns="91425" tIns="0" rIns="91425"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600" b="0" i="0" u="none" strike="noStrike" cap="none">
                <a:solidFill>
                  <a:srgbClr val="FFFFFF"/>
                </a:solidFill>
                <a:latin typeface="Red Hat"/>
                <a:ea typeface="Inter"/>
                <a:cs typeface="Inter"/>
                <a:sym typeface="Inter"/>
              </a:rPr>
              <a:t>Stats from real Business Value Assessments for individual customers</a:t>
            </a:r>
            <a:endParaRPr sz="1400" b="0" i="0" u="none" strike="noStrike" cap="none">
              <a:solidFill>
                <a:srgbClr val="000000"/>
              </a:solidFill>
              <a:latin typeface="Red Hat"/>
              <a:sym typeface="Arial"/>
            </a:endParaRPr>
          </a:p>
        </p:txBody>
      </p:sp>
      <p:sp>
        <p:nvSpPr>
          <p:cNvPr id="1942" name="Google Shape;1942;p20"/>
          <p:cNvSpPr/>
          <p:nvPr/>
        </p:nvSpPr>
        <p:spPr>
          <a:xfrm>
            <a:off x="5192325" y="276700"/>
            <a:ext cx="3951600" cy="1831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sym typeface="Arial"/>
            </a:endParaRPr>
          </a:p>
        </p:txBody>
      </p:sp>
      <p:sp>
        <p:nvSpPr>
          <p:cNvPr id="1943" name="Google Shape;1943;p20"/>
          <p:cNvSpPr txBox="1">
            <a:spLocks noGrp="1"/>
          </p:cNvSpPr>
          <p:nvPr>
            <p:ph type="body" idx="8"/>
          </p:nvPr>
        </p:nvSpPr>
        <p:spPr>
          <a:xfrm>
            <a:off x="445875" y="2851825"/>
            <a:ext cx="4644600" cy="1134900"/>
          </a:xfrm>
          <a:prstGeom prst="rect">
            <a:avLst/>
          </a:prstGeom>
          <a:noFill/>
          <a:ln>
            <a:noFill/>
          </a:ln>
        </p:spPr>
        <p:txBody>
          <a:bodyPr spcFirstLastPara="1" wrap="square" lIns="0" tIns="45700" rIns="91425" bIns="45700" anchor="t" anchorCtr="0">
            <a:noAutofit/>
          </a:bodyPr>
          <a:lstStyle/>
          <a:p>
            <a:pPr marL="0" lvl="0" indent="0" algn="l" rtl="0">
              <a:lnSpc>
                <a:spcPct val="95000"/>
              </a:lnSpc>
              <a:spcBef>
                <a:spcPts val="0"/>
              </a:spcBef>
              <a:spcAft>
                <a:spcPts val="0"/>
              </a:spcAft>
              <a:buSzPts val="1700"/>
              <a:buNone/>
            </a:pPr>
            <a:r>
              <a:rPr lang="en-US" sz="1600" dirty="0">
                <a:latin typeface="Red Hat"/>
                <a:ea typeface="Inter"/>
                <a:cs typeface="Inter"/>
                <a:sym typeface="Inter"/>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“With CrowdStrike, we can rapidly identify bad things happening, contain the threat and, in less than a minute, have everything under control and users back at work.”</a:t>
            </a:r>
          </a:p>
        </p:txBody>
      </p:sp>
      <p:sp>
        <p:nvSpPr>
          <p:cNvPr id="1944" name="Google Shape;1944;p20"/>
          <p:cNvSpPr txBox="1">
            <a:spLocks noGrp="1"/>
          </p:cNvSpPr>
          <p:nvPr>
            <p:ph type="body" idx="9"/>
          </p:nvPr>
        </p:nvSpPr>
        <p:spPr>
          <a:xfrm>
            <a:off x="445407" y="4043581"/>
            <a:ext cx="3868800" cy="327300"/>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SzPts val="1000"/>
              <a:buNone/>
            </a:pPr>
            <a:r>
              <a:rPr lang="en" sz="1100" i="1" u="sng" dirty="0">
                <a:latin typeface="Red Hat"/>
                <a:hlinkClick r:id="rId3"/>
              </a:rPr>
              <a:t>Matt Singleton, CISO, State of Oklahoma</a:t>
            </a:r>
            <a:endParaRPr sz="1100" i="1" dirty="0">
              <a:latin typeface="Red Hat"/>
            </a:endParaRPr>
          </a:p>
        </p:txBody>
      </p:sp>
      <p:pic>
        <p:nvPicPr>
          <p:cNvPr id="1945" name="Google Shape;1945;p20"/>
          <p:cNvPicPr preferRelativeResize="0"/>
          <p:nvPr/>
        </p:nvPicPr>
        <p:blipFill rotWithShape="1">
          <a:blip r:embed="rId4">
            <a:alphaModFix/>
          </a:blip>
          <a:srcRect/>
          <a:stretch/>
        </p:blipFill>
        <p:spPr>
          <a:xfrm>
            <a:off x="445400" y="2317098"/>
            <a:ext cx="1400450" cy="387450"/>
          </a:xfrm>
          <a:prstGeom prst="rect">
            <a:avLst/>
          </a:prstGeom>
          <a:noFill/>
          <a:ln>
            <a:noFill/>
          </a:ln>
        </p:spPr>
      </p:pic>
      <p:sp>
        <p:nvSpPr>
          <p:cNvPr id="1946" name="Google Shape;1946;p20"/>
          <p:cNvSpPr txBox="1">
            <a:spLocks noGrp="1"/>
          </p:cNvSpPr>
          <p:nvPr>
            <p:ph type="body" idx="4"/>
          </p:nvPr>
        </p:nvSpPr>
        <p:spPr>
          <a:xfrm>
            <a:off x="5747184" y="2253577"/>
            <a:ext cx="2408100" cy="568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SzPts val="3600"/>
              <a:buNone/>
            </a:pPr>
            <a:r>
              <a:rPr lang="en">
                <a:latin typeface="Red Hat"/>
              </a:rPr>
              <a:t>95%</a:t>
            </a:r>
            <a:endParaRPr>
              <a:latin typeface="Red Hat"/>
            </a:endParaRPr>
          </a:p>
        </p:txBody>
      </p:sp>
      <p:sp>
        <p:nvSpPr>
          <p:cNvPr id="1947" name="Google Shape;1947;p20"/>
          <p:cNvSpPr txBox="1">
            <a:spLocks noGrp="1"/>
          </p:cNvSpPr>
          <p:nvPr>
            <p:ph type="body" idx="5"/>
          </p:nvPr>
        </p:nvSpPr>
        <p:spPr>
          <a:xfrm>
            <a:off x="5747184" y="2857004"/>
            <a:ext cx="2408100" cy="558900"/>
          </a:xfrm>
          <a:prstGeom prst="rect">
            <a:avLst/>
          </a:prstGeom>
          <a:noFill/>
          <a:ln>
            <a:noFill/>
          </a:ln>
        </p:spPr>
        <p:txBody>
          <a:bodyPr spcFirstLastPara="1" wrap="square" lIns="91425" tIns="0" rIns="91425" bIns="45700" anchor="t" anchorCtr="0">
            <a:normAutofit/>
          </a:bodyPr>
          <a:lstStyle/>
          <a:p>
            <a:pPr marL="0" lvl="0" indent="0" algn="l" rtl="0">
              <a:lnSpc>
                <a:spcPct val="90000"/>
              </a:lnSpc>
              <a:spcBef>
                <a:spcPts val="0"/>
              </a:spcBef>
              <a:spcAft>
                <a:spcPts val="0"/>
              </a:spcAft>
              <a:buSzPts val="1400"/>
              <a:buNone/>
            </a:pPr>
            <a:r>
              <a:rPr lang="en-US" dirty="0" err="1">
                <a:latin typeface="Red Hat"/>
              </a:rPr>
              <a:t>Giảm</a:t>
            </a:r>
            <a:r>
              <a:rPr lang="en-US" dirty="0">
                <a:latin typeface="Red Hat"/>
              </a:rPr>
              <a:t> </a:t>
            </a:r>
            <a:r>
              <a:rPr lang="en-US" dirty="0" err="1">
                <a:latin typeface="Red Hat"/>
              </a:rPr>
              <a:t>thời</a:t>
            </a:r>
            <a:r>
              <a:rPr lang="en-US" dirty="0">
                <a:latin typeface="Red Hat"/>
              </a:rPr>
              <a:t> </a:t>
            </a:r>
            <a:r>
              <a:rPr lang="en-US" dirty="0" err="1">
                <a:latin typeface="Red Hat"/>
              </a:rPr>
              <a:t>gian</a:t>
            </a:r>
            <a:r>
              <a:rPr lang="en-US" dirty="0">
                <a:latin typeface="Red Hat"/>
              </a:rPr>
              <a:t> </a:t>
            </a:r>
            <a:r>
              <a:rPr lang="en-US" dirty="0" err="1">
                <a:latin typeface="Red Hat"/>
              </a:rPr>
              <a:t>phản</a:t>
            </a:r>
            <a:r>
              <a:rPr lang="en-US" dirty="0">
                <a:latin typeface="Red Hat"/>
              </a:rPr>
              <a:t> ứng</a:t>
            </a:r>
            <a:r>
              <a:rPr lang="en-US" baseline="30000" dirty="0">
                <a:latin typeface="Red Hat"/>
              </a:rPr>
              <a:t>1</a:t>
            </a:r>
          </a:p>
          <a:p>
            <a:pPr marL="0" lvl="0" indent="0" algn="l" rtl="0">
              <a:lnSpc>
                <a:spcPct val="90000"/>
              </a:lnSpc>
              <a:spcBef>
                <a:spcPts val="0"/>
              </a:spcBef>
              <a:spcAft>
                <a:spcPts val="0"/>
              </a:spcAft>
              <a:buSzPts val="1400"/>
              <a:buNone/>
            </a:pPr>
            <a:r>
              <a:rPr lang="en" dirty="0">
                <a:latin typeface="Red Hat"/>
              </a:rPr>
              <a:t>(mean time to respond)</a:t>
            </a:r>
            <a:endParaRPr baseline="30000" dirty="0">
              <a:latin typeface="Red Hat"/>
            </a:endParaRPr>
          </a:p>
        </p:txBody>
      </p:sp>
      <p:sp>
        <p:nvSpPr>
          <p:cNvPr id="1948" name="Google Shape;1948;p20"/>
          <p:cNvSpPr txBox="1">
            <a:spLocks noGrp="1"/>
          </p:cNvSpPr>
          <p:nvPr>
            <p:ph type="body" idx="6"/>
          </p:nvPr>
        </p:nvSpPr>
        <p:spPr>
          <a:xfrm>
            <a:off x="5747184" y="3342706"/>
            <a:ext cx="2408100" cy="568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SzPts val="3600"/>
              <a:buNone/>
            </a:pPr>
            <a:r>
              <a:rPr lang="en">
                <a:latin typeface="Red Hat"/>
              </a:rPr>
              <a:t>100K+</a:t>
            </a:r>
            <a:endParaRPr>
              <a:latin typeface="Red Hat"/>
            </a:endParaRPr>
          </a:p>
        </p:txBody>
      </p:sp>
      <p:sp>
        <p:nvSpPr>
          <p:cNvPr id="1949" name="Google Shape;1949;p20"/>
          <p:cNvSpPr txBox="1">
            <a:spLocks noGrp="1"/>
          </p:cNvSpPr>
          <p:nvPr>
            <p:ph type="body" idx="4294967295"/>
          </p:nvPr>
        </p:nvSpPr>
        <p:spPr>
          <a:xfrm>
            <a:off x="5747184" y="3946133"/>
            <a:ext cx="2408100" cy="558900"/>
          </a:xfrm>
          <a:prstGeom prst="rect">
            <a:avLst/>
          </a:prstGeom>
          <a:noFill/>
          <a:ln>
            <a:noFill/>
          </a:ln>
        </p:spPr>
        <p:txBody>
          <a:bodyPr spcFirstLastPara="1" wrap="square" lIns="91425" tIns="0" rIns="91425" bIns="45700" anchor="t" anchorCtr="0">
            <a:normAutofit/>
          </a:bodyPr>
          <a:lstStyle/>
          <a:p>
            <a:pPr marL="0" lvl="0" indent="0" algn="l" rtl="0">
              <a:lnSpc>
                <a:spcPct val="95000"/>
              </a:lnSpc>
              <a:spcBef>
                <a:spcPts val="0"/>
              </a:spcBef>
              <a:spcAft>
                <a:spcPts val="0"/>
              </a:spcAft>
              <a:buSzPts val="1400"/>
              <a:buNone/>
            </a:pPr>
            <a:r>
              <a:rPr lang="en" sz="1400" b="1" dirty="0">
                <a:solidFill>
                  <a:schemeClr val="dk2"/>
                </a:solidFill>
                <a:latin typeface="Red Hat"/>
                <a:ea typeface="Inter"/>
                <a:cs typeface="Inter"/>
                <a:sym typeface="Inter"/>
              </a:rPr>
              <a:t>Agents được triển khai trong 1 ngày</a:t>
            </a:r>
            <a:r>
              <a:rPr lang="en" sz="1400" b="1" baseline="30000" dirty="0">
                <a:solidFill>
                  <a:schemeClr val="dk2"/>
                </a:solidFill>
                <a:latin typeface="Red Hat"/>
                <a:ea typeface="Inter"/>
                <a:cs typeface="Inter"/>
                <a:sym typeface="Inter"/>
              </a:rPr>
              <a:t>2</a:t>
            </a:r>
            <a:endParaRPr dirty="0">
              <a:latin typeface="Red Hat"/>
            </a:endParaRPr>
          </a:p>
        </p:txBody>
      </p:sp>
      <p:sp>
        <p:nvSpPr>
          <p:cNvPr id="1950" name="Google Shape;1950;p20"/>
          <p:cNvSpPr txBox="1">
            <a:spLocks noGrp="1"/>
          </p:cNvSpPr>
          <p:nvPr>
            <p:ph type="body" idx="1"/>
          </p:nvPr>
        </p:nvSpPr>
        <p:spPr>
          <a:xfrm>
            <a:off x="462724" y="774500"/>
            <a:ext cx="7472407" cy="678300"/>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SzPts val="2800"/>
              <a:buNone/>
            </a:pPr>
            <a:r>
              <a:rPr lang="en" sz="3000" b="0" dirty="0">
                <a:solidFill>
                  <a:schemeClr val="tx1"/>
                </a:solidFill>
                <a:latin typeface="Red Hat"/>
                <a:ea typeface="Red Hat Display Black"/>
                <a:cs typeface="Red Hat Display Black"/>
                <a:sym typeface="Red Hat Display Black"/>
              </a:rPr>
              <a:t>Đánh bại thời gian để </a:t>
            </a:r>
            <a:r>
              <a:rPr lang="en" sz="3000" b="0" dirty="0">
                <a:solidFill>
                  <a:srgbClr val="FC0001"/>
                </a:solidFill>
                <a:latin typeface="Red Hat"/>
                <a:ea typeface="Red Hat Display Black"/>
                <a:cs typeface="Red Hat Display Black"/>
                <a:sym typeface="Red Hat Display Black"/>
              </a:rPr>
              <a:t>ngăn chặn xâm nhập.</a:t>
            </a:r>
            <a:endParaRPr sz="3000" b="0" dirty="0">
              <a:solidFill>
                <a:srgbClr val="FC0001"/>
              </a:solidFill>
              <a:latin typeface="Red Hat"/>
              <a:ea typeface="Red Hat Display Black"/>
              <a:cs typeface="Red Hat Display Black"/>
              <a:sym typeface="Red Hat Display Black"/>
            </a:endParaRPr>
          </a:p>
        </p:txBody>
      </p:sp>
      <p:sp>
        <p:nvSpPr>
          <p:cNvPr id="1951" name="Google Shape;1951;p20"/>
          <p:cNvSpPr txBox="1"/>
          <p:nvPr/>
        </p:nvSpPr>
        <p:spPr>
          <a:xfrm>
            <a:off x="462726" y="1517954"/>
            <a:ext cx="2536800" cy="276900"/>
          </a:xfrm>
          <a:prstGeom prst="rect">
            <a:avLst/>
          </a:prstGeom>
          <a:noFill/>
          <a:ln>
            <a:noFill/>
          </a:ln>
        </p:spPr>
        <p:txBody>
          <a:bodyPr spcFirstLastPara="1" wrap="square" lIns="0" tIns="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FFFFFF"/>
                </a:solidFill>
                <a:latin typeface="Red Hat"/>
                <a:ea typeface="Red Hat Display"/>
                <a:cs typeface="Red Hat Display"/>
                <a:sym typeface="Red Hat Display"/>
              </a:rPr>
              <a:t>Endpoint Security &amp; XDR</a:t>
            </a:r>
            <a:endParaRPr sz="1500" b="0" i="0" u="none" strike="noStrike" cap="none">
              <a:solidFill>
                <a:srgbClr val="FFFFFF"/>
              </a:solidFill>
              <a:latin typeface="Red Hat"/>
              <a:ea typeface="Red Hat Display"/>
              <a:cs typeface="Red Hat Display"/>
              <a:sym typeface="Red Hat Display"/>
            </a:endParaRPr>
          </a:p>
        </p:txBody>
      </p:sp>
      <p:pic>
        <p:nvPicPr>
          <p:cNvPr id="1026" name="Picture 2" descr="Map of usa - oklahoma Royalty Free Vector Image">
            <a:extLst>
              <a:ext uri="{FF2B5EF4-FFF2-40B4-BE49-F238E27FC236}">
                <a16:creationId xmlns:a16="http://schemas.microsoft.com/office/drawing/2014/main" id="{22847D1E-DC3A-0279-36DE-D35E4DE4B7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746"/>
          <a:stretch/>
        </p:blipFill>
        <p:spPr bwMode="auto">
          <a:xfrm>
            <a:off x="1955253" y="1844406"/>
            <a:ext cx="1441564" cy="981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6"/>
        <p:cNvGrpSpPr/>
        <p:nvPr/>
      </p:nvGrpSpPr>
      <p:grpSpPr>
        <a:xfrm>
          <a:off x="0" y="0"/>
          <a:ext cx="0" cy="0"/>
          <a:chOff x="0" y="0"/>
          <a:chExt cx="0" cy="0"/>
        </a:xfrm>
      </p:grpSpPr>
      <p:pic>
        <p:nvPicPr>
          <p:cNvPr id="1957" name="Google Shape;1957;p21"/>
          <p:cNvPicPr preferRelativeResize="0"/>
          <p:nvPr/>
        </p:nvPicPr>
        <p:blipFill rotWithShape="1">
          <a:blip r:embed="rId3">
            <a:alphaModFix/>
          </a:blip>
          <a:srcRect l="6559"/>
          <a:stretch/>
        </p:blipFill>
        <p:spPr>
          <a:xfrm>
            <a:off x="0" y="0"/>
            <a:ext cx="7747700" cy="5143500"/>
          </a:xfrm>
          <a:prstGeom prst="rect">
            <a:avLst/>
          </a:prstGeom>
          <a:noFill/>
          <a:ln>
            <a:noFill/>
          </a:ln>
        </p:spPr>
      </p:pic>
      <p:sp>
        <p:nvSpPr>
          <p:cNvPr id="1958" name="Google Shape;1958;p21"/>
          <p:cNvSpPr/>
          <p:nvPr/>
        </p:nvSpPr>
        <p:spPr>
          <a:xfrm>
            <a:off x="3505950" y="0"/>
            <a:ext cx="56379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Red Hat"/>
              <a:sym typeface="Arial"/>
            </a:endParaRPr>
          </a:p>
        </p:txBody>
      </p:sp>
      <p:sp>
        <p:nvSpPr>
          <p:cNvPr id="1960" name="Google Shape;1960;p21"/>
          <p:cNvSpPr/>
          <p:nvPr/>
        </p:nvSpPr>
        <p:spPr>
          <a:xfrm>
            <a:off x="4501460" y="2421864"/>
            <a:ext cx="3085800" cy="480000"/>
          </a:xfrm>
          <a:prstGeom prst="rect">
            <a:avLst/>
          </a:prstGeom>
          <a:noFill/>
          <a:ln>
            <a:noFill/>
          </a:ln>
        </p:spPr>
        <p:txBody>
          <a:bodyPr spcFirstLastPara="1" wrap="square" lIns="91425" tIns="0" rIns="91425"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 sz="1600" b="1" i="0" u="none" strike="noStrike" cap="none" dirty="0">
                <a:solidFill>
                  <a:schemeClr val="lt1"/>
                </a:solidFill>
                <a:latin typeface="Red Hat"/>
                <a:ea typeface="Inter"/>
                <a:cs typeface="Inter"/>
                <a:sym typeface="Inter"/>
              </a:rPr>
              <a:t>Thảo luận</a:t>
            </a:r>
            <a:endParaRPr sz="1200" b="0" i="0" u="none" strike="noStrike" cap="none" dirty="0">
              <a:solidFill>
                <a:schemeClr val="lt1"/>
              </a:solidFill>
              <a:latin typeface="Red Hat"/>
              <a:ea typeface="Inter"/>
              <a:cs typeface="Inter"/>
              <a:sym typeface="Inter"/>
            </a:endParaRPr>
          </a:p>
        </p:txBody>
      </p:sp>
      <p:sp>
        <p:nvSpPr>
          <p:cNvPr id="1961" name="Google Shape;1961;p21"/>
          <p:cNvSpPr txBox="1">
            <a:spLocks noGrp="1"/>
          </p:cNvSpPr>
          <p:nvPr>
            <p:ph type="title"/>
          </p:nvPr>
        </p:nvSpPr>
        <p:spPr>
          <a:xfrm>
            <a:off x="3828048" y="719837"/>
            <a:ext cx="3642000" cy="5355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SzPts val="3400"/>
              <a:buNone/>
            </a:pPr>
            <a:r>
              <a:rPr lang="en" sz="3200" dirty="0">
                <a:latin typeface="Red Hat"/>
                <a:ea typeface="Red Hat Display SemiBold"/>
                <a:cs typeface="Red Hat Display SemiBold"/>
                <a:sym typeface="Red Hat Display SemiBold"/>
              </a:rPr>
              <a:t>Các Bước Tiếp Theo</a:t>
            </a:r>
            <a:endParaRPr sz="3200" dirty="0">
              <a:latin typeface="Red Hat"/>
              <a:ea typeface="Red Hat Display SemiBold"/>
              <a:cs typeface="Red Hat Display SemiBold"/>
              <a:sym typeface="Red Hat Display SemiBold"/>
            </a:endParaRPr>
          </a:p>
        </p:txBody>
      </p:sp>
      <p:sp>
        <p:nvSpPr>
          <p:cNvPr id="1970" name="Google Shape;1970;p21"/>
          <p:cNvSpPr/>
          <p:nvPr/>
        </p:nvSpPr>
        <p:spPr>
          <a:xfrm>
            <a:off x="3871479" y="2343252"/>
            <a:ext cx="580200" cy="580200"/>
          </a:xfrm>
          <a:prstGeom prst="ellipse">
            <a:avLst/>
          </a:prstGeom>
          <a:solidFill>
            <a:schemeClr val="dk2"/>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grpSp>
        <p:nvGrpSpPr>
          <p:cNvPr id="1971" name="Google Shape;1971;p21"/>
          <p:cNvGrpSpPr/>
          <p:nvPr/>
        </p:nvGrpSpPr>
        <p:grpSpPr>
          <a:xfrm>
            <a:off x="4018552" y="2468018"/>
            <a:ext cx="285774" cy="330366"/>
            <a:chOff x="4994205" y="5644700"/>
            <a:chExt cx="1458775" cy="1686401"/>
          </a:xfrm>
        </p:grpSpPr>
        <p:sp>
          <p:nvSpPr>
            <p:cNvPr id="1972" name="Google Shape;1972;p21"/>
            <p:cNvSpPr/>
            <p:nvPr/>
          </p:nvSpPr>
          <p:spPr>
            <a:xfrm>
              <a:off x="4994205" y="6291447"/>
              <a:ext cx="774763" cy="9525"/>
            </a:xfrm>
            <a:custGeom>
              <a:avLst/>
              <a:gdLst/>
              <a:ahLst/>
              <a:cxnLst/>
              <a:rect l="l" t="t" r="r" b="b"/>
              <a:pathLst>
                <a:path w="774763" h="9525" extrusionOk="0">
                  <a:moveTo>
                    <a:pt x="0" y="0"/>
                  </a:moveTo>
                  <a:lnTo>
                    <a:pt x="96869" y="0"/>
                  </a:lnTo>
                  <a:lnTo>
                    <a:pt x="193739" y="0"/>
                  </a:lnTo>
                  <a:lnTo>
                    <a:pt x="290513" y="0"/>
                  </a:lnTo>
                  <a:lnTo>
                    <a:pt x="387382" y="0"/>
                  </a:lnTo>
                  <a:lnTo>
                    <a:pt x="484251" y="0"/>
                  </a:lnTo>
                  <a:lnTo>
                    <a:pt x="581025" y="0"/>
                  </a:lnTo>
                  <a:lnTo>
                    <a:pt x="677894" y="0"/>
                  </a:lnTo>
                  <a:lnTo>
                    <a:pt x="774763"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73" name="Google Shape;1973;p21"/>
            <p:cNvSpPr/>
            <p:nvPr/>
          </p:nvSpPr>
          <p:spPr>
            <a:xfrm>
              <a:off x="4994205" y="6493377"/>
              <a:ext cx="774763" cy="9525"/>
            </a:xfrm>
            <a:custGeom>
              <a:avLst/>
              <a:gdLst/>
              <a:ahLst/>
              <a:cxnLst/>
              <a:rect l="l" t="t" r="r" b="b"/>
              <a:pathLst>
                <a:path w="774763" h="9525" extrusionOk="0">
                  <a:moveTo>
                    <a:pt x="0" y="0"/>
                  </a:moveTo>
                  <a:lnTo>
                    <a:pt x="96869" y="0"/>
                  </a:lnTo>
                  <a:lnTo>
                    <a:pt x="193739" y="0"/>
                  </a:lnTo>
                  <a:lnTo>
                    <a:pt x="290513" y="0"/>
                  </a:lnTo>
                  <a:lnTo>
                    <a:pt x="387382" y="0"/>
                  </a:lnTo>
                  <a:lnTo>
                    <a:pt x="484251" y="0"/>
                  </a:lnTo>
                  <a:lnTo>
                    <a:pt x="581025" y="0"/>
                  </a:lnTo>
                  <a:lnTo>
                    <a:pt x="677894" y="0"/>
                  </a:lnTo>
                  <a:lnTo>
                    <a:pt x="774763"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74" name="Google Shape;1974;p21"/>
            <p:cNvSpPr/>
            <p:nvPr/>
          </p:nvSpPr>
          <p:spPr>
            <a:xfrm>
              <a:off x="4994205" y="6695212"/>
              <a:ext cx="774763" cy="9525"/>
            </a:xfrm>
            <a:custGeom>
              <a:avLst/>
              <a:gdLst/>
              <a:ahLst/>
              <a:cxnLst/>
              <a:rect l="l" t="t" r="r" b="b"/>
              <a:pathLst>
                <a:path w="774763" h="9525" extrusionOk="0">
                  <a:moveTo>
                    <a:pt x="0" y="0"/>
                  </a:moveTo>
                  <a:lnTo>
                    <a:pt x="96869" y="0"/>
                  </a:lnTo>
                  <a:lnTo>
                    <a:pt x="193739" y="0"/>
                  </a:lnTo>
                  <a:lnTo>
                    <a:pt x="290513" y="0"/>
                  </a:lnTo>
                  <a:lnTo>
                    <a:pt x="387382" y="0"/>
                  </a:lnTo>
                  <a:lnTo>
                    <a:pt x="484251" y="0"/>
                  </a:lnTo>
                  <a:lnTo>
                    <a:pt x="581025" y="0"/>
                  </a:lnTo>
                  <a:lnTo>
                    <a:pt x="677894" y="0"/>
                  </a:lnTo>
                  <a:lnTo>
                    <a:pt x="774763" y="0"/>
                  </a:lnTo>
                </a:path>
              </a:pathLst>
            </a:custGeom>
            <a:noFill/>
            <a:ln w="9525" cap="rnd" cmpd="sng">
              <a:solidFill>
                <a:srgbClr val="FC01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75" name="Google Shape;1975;p21"/>
            <p:cNvSpPr/>
            <p:nvPr/>
          </p:nvSpPr>
          <p:spPr>
            <a:xfrm>
              <a:off x="5053069" y="5644700"/>
              <a:ext cx="694467" cy="519207"/>
            </a:xfrm>
            <a:custGeom>
              <a:avLst/>
              <a:gdLst/>
              <a:ahLst/>
              <a:cxnLst/>
              <a:rect l="l" t="t" r="r" b="b"/>
              <a:pathLst>
                <a:path w="694467" h="519207" extrusionOk="0">
                  <a:moveTo>
                    <a:pt x="0" y="519208"/>
                  </a:moveTo>
                  <a:cubicBezTo>
                    <a:pt x="0" y="517208"/>
                    <a:pt x="0" y="515207"/>
                    <a:pt x="476" y="513302"/>
                  </a:cubicBezTo>
                  <a:cubicBezTo>
                    <a:pt x="1143" y="504349"/>
                    <a:pt x="1810" y="495490"/>
                    <a:pt x="2667" y="486537"/>
                  </a:cubicBezTo>
                  <a:cubicBezTo>
                    <a:pt x="3524" y="477584"/>
                    <a:pt x="4382" y="468821"/>
                    <a:pt x="5429" y="459962"/>
                  </a:cubicBezTo>
                  <a:cubicBezTo>
                    <a:pt x="6477" y="451104"/>
                    <a:pt x="7525" y="442246"/>
                    <a:pt x="8668" y="433483"/>
                  </a:cubicBezTo>
                  <a:cubicBezTo>
                    <a:pt x="9811" y="424720"/>
                    <a:pt x="11144" y="415862"/>
                    <a:pt x="12478" y="407099"/>
                  </a:cubicBezTo>
                  <a:cubicBezTo>
                    <a:pt x="13811" y="398336"/>
                    <a:pt x="15240" y="389573"/>
                    <a:pt x="16764" y="380905"/>
                  </a:cubicBezTo>
                  <a:cubicBezTo>
                    <a:pt x="18288" y="372237"/>
                    <a:pt x="19907" y="363474"/>
                    <a:pt x="21622" y="354806"/>
                  </a:cubicBezTo>
                  <a:cubicBezTo>
                    <a:pt x="23336" y="346139"/>
                    <a:pt x="25051" y="337471"/>
                    <a:pt x="26956" y="328898"/>
                  </a:cubicBezTo>
                  <a:cubicBezTo>
                    <a:pt x="28861" y="320326"/>
                    <a:pt x="30766" y="311658"/>
                    <a:pt x="32766" y="303086"/>
                  </a:cubicBezTo>
                  <a:cubicBezTo>
                    <a:pt x="34766" y="294513"/>
                    <a:pt x="36957" y="286036"/>
                    <a:pt x="39148" y="277559"/>
                  </a:cubicBezTo>
                  <a:cubicBezTo>
                    <a:pt x="41339" y="269081"/>
                    <a:pt x="43625" y="260699"/>
                    <a:pt x="46006" y="252222"/>
                  </a:cubicBezTo>
                  <a:cubicBezTo>
                    <a:pt x="48387" y="243745"/>
                    <a:pt x="50864" y="235458"/>
                    <a:pt x="53435" y="227171"/>
                  </a:cubicBezTo>
                  <a:lnTo>
                    <a:pt x="63437" y="223647"/>
                  </a:lnTo>
                  <a:lnTo>
                    <a:pt x="73438" y="220028"/>
                  </a:lnTo>
                  <a:lnTo>
                    <a:pt x="83534" y="216503"/>
                  </a:lnTo>
                  <a:lnTo>
                    <a:pt x="93536" y="212979"/>
                  </a:lnTo>
                  <a:lnTo>
                    <a:pt x="103632" y="209455"/>
                  </a:lnTo>
                  <a:lnTo>
                    <a:pt x="113633" y="205931"/>
                  </a:lnTo>
                  <a:lnTo>
                    <a:pt x="123635" y="202406"/>
                  </a:lnTo>
                  <a:lnTo>
                    <a:pt x="133731" y="198882"/>
                  </a:lnTo>
                  <a:lnTo>
                    <a:pt x="143732" y="195358"/>
                  </a:lnTo>
                  <a:lnTo>
                    <a:pt x="153829" y="191833"/>
                  </a:lnTo>
                  <a:lnTo>
                    <a:pt x="163830" y="188309"/>
                  </a:lnTo>
                  <a:lnTo>
                    <a:pt x="173831" y="184785"/>
                  </a:lnTo>
                  <a:lnTo>
                    <a:pt x="184023" y="180785"/>
                  </a:lnTo>
                  <a:lnTo>
                    <a:pt x="193548" y="177260"/>
                  </a:lnTo>
                  <a:lnTo>
                    <a:pt x="203549" y="173736"/>
                  </a:lnTo>
                  <a:lnTo>
                    <a:pt x="213646" y="170212"/>
                  </a:lnTo>
                  <a:lnTo>
                    <a:pt x="224028" y="166783"/>
                  </a:lnTo>
                  <a:lnTo>
                    <a:pt x="234124" y="163258"/>
                  </a:lnTo>
                  <a:lnTo>
                    <a:pt x="244126" y="159734"/>
                  </a:lnTo>
                  <a:lnTo>
                    <a:pt x="253651" y="156210"/>
                  </a:lnTo>
                  <a:lnTo>
                    <a:pt x="263747" y="152686"/>
                  </a:lnTo>
                  <a:lnTo>
                    <a:pt x="273272" y="149162"/>
                  </a:lnTo>
                  <a:lnTo>
                    <a:pt x="283369" y="145542"/>
                  </a:lnTo>
                  <a:lnTo>
                    <a:pt x="292894" y="142018"/>
                  </a:lnTo>
                  <a:lnTo>
                    <a:pt x="304324" y="138208"/>
                  </a:lnTo>
                  <a:lnTo>
                    <a:pt x="314420" y="134684"/>
                  </a:lnTo>
                  <a:lnTo>
                    <a:pt x="324422" y="131159"/>
                  </a:lnTo>
                  <a:lnTo>
                    <a:pt x="334518" y="127635"/>
                  </a:lnTo>
                  <a:lnTo>
                    <a:pt x="344519" y="124111"/>
                  </a:lnTo>
                  <a:lnTo>
                    <a:pt x="354044" y="120587"/>
                  </a:lnTo>
                  <a:lnTo>
                    <a:pt x="364998" y="117253"/>
                  </a:lnTo>
                  <a:lnTo>
                    <a:pt x="374523" y="113729"/>
                  </a:lnTo>
                  <a:lnTo>
                    <a:pt x="384524" y="110204"/>
                  </a:lnTo>
                  <a:lnTo>
                    <a:pt x="394621" y="106585"/>
                  </a:lnTo>
                  <a:lnTo>
                    <a:pt x="404622" y="103061"/>
                  </a:lnTo>
                  <a:lnTo>
                    <a:pt x="414719" y="99536"/>
                  </a:lnTo>
                  <a:lnTo>
                    <a:pt x="424720" y="96012"/>
                  </a:lnTo>
                  <a:lnTo>
                    <a:pt x="434245" y="92488"/>
                  </a:lnTo>
                  <a:lnTo>
                    <a:pt x="444341" y="88964"/>
                  </a:lnTo>
                  <a:lnTo>
                    <a:pt x="453866" y="85439"/>
                  </a:lnTo>
                  <a:lnTo>
                    <a:pt x="463963" y="81915"/>
                  </a:lnTo>
                  <a:lnTo>
                    <a:pt x="473488" y="78391"/>
                  </a:lnTo>
                  <a:lnTo>
                    <a:pt x="483489" y="74867"/>
                  </a:lnTo>
                  <a:lnTo>
                    <a:pt x="495110" y="71533"/>
                  </a:lnTo>
                  <a:lnTo>
                    <a:pt x="505111" y="68009"/>
                  </a:lnTo>
                  <a:lnTo>
                    <a:pt x="515207" y="64484"/>
                  </a:lnTo>
                  <a:lnTo>
                    <a:pt x="524732" y="60960"/>
                  </a:lnTo>
                  <a:lnTo>
                    <a:pt x="534257" y="57436"/>
                  </a:lnTo>
                  <a:lnTo>
                    <a:pt x="544354" y="53912"/>
                  </a:lnTo>
                  <a:lnTo>
                    <a:pt x="553879" y="50387"/>
                  </a:lnTo>
                  <a:lnTo>
                    <a:pt x="563404" y="46863"/>
                  </a:lnTo>
                  <a:lnTo>
                    <a:pt x="575405" y="42958"/>
                  </a:lnTo>
                  <a:lnTo>
                    <a:pt x="584930" y="39434"/>
                  </a:lnTo>
                  <a:lnTo>
                    <a:pt x="595027" y="35814"/>
                  </a:lnTo>
                  <a:lnTo>
                    <a:pt x="604552" y="32290"/>
                  </a:lnTo>
                  <a:lnTo>
                    <a:pt x="614077" y="28766"/>
                  </a:lnTo>
                  <a:lnTo>
                    <a:pt x="624173" y="25241"/>
                  </a:lnTo>
                  <a:lnTo>
                    <a:pt x="633698" y="21717"/>
                  </a:lnTo>
                  <a:lnTo>
                    <a:pt x="643795" y="18193"/>
                  </a:lnTo>
                  <a:lnTo>
                    <a:pt x="653320" y="14669"/>
                  </a:lnTo>
                  <a:lnTo>
                    <a:pt x="662845" y="11144"/>
                  </a:lnTo>
                  <a:lnTo>
                    <a:pt x="672941" y="7620"/>
                  </a:lnTo>
                  <a:lnTo>
                    <a:pt x="682943" y="4096"/>
                  </a:lnTo>
                  <a:lnTo>
                    <a:pt x="694468"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76" name="Google Shape;1976;p21"/>
            <p:cNvSpPr/>
            <p:nvPr/>
          </p:nvSpPr>
          <p:spPr>
            <a:xfrm>
              <a:off x="5182228" y="6825800"/>
              <a:ext cx="566642" cy="505301"/>
            </a:xfrm>
            <a:custGeom>
              <a:avLst/>
              <a:gdLst/>
              <a:ahLst/>
              <a:cxnLst/>
              <a:rect l="l" t="t" r="r" b="b"/>
              <a:pathLst>
                <a:path w="566642" h="505301" extrusionOk="0">
                  <a:moveTo>
                    <a:pt x="566642" y="505301"/>
                  </a:moveTo>
                  <a:cubicBezTo>
                    <a:pt x="556927" y="501682"/>
                    <a:pt x="547402" y="497967"/>
                    <a:pt x="538067" y="494157"/>
                  </a:cubicBezTo>
                  <a:cubicBezTo>
                    <a:pt x="528542" y="490347"/>
                    <a:pt x="519017" y="486347"/>
                    <a:pt x="509492" y="482346"/>
                  </a:cubicBezTo>
                  <a:cubicBezTo>
                    <a:pt x="499967" y="478346"/>
                    <a:pt x="490442" y="474155"/>
                    <a:pt x="481870" y="469868"/>
                  </a:cubicBezTo>
                  <a:cubicBezTo>
                    <a:pt x="473297" y="465582"/>
                    <a:pt x="463772" y="461201"/>
                    <a:pt x="454819" y="456724"/>
                  </a:cubicBezTo>
                  <a:cubicBezTo>
                    <a:pt x="445865" y="452247"/>
                    <a:pt x="437198" y="447675"/>
                    <a:pt x="428530" y="443008"/>
                  </a:cubicBezTo>
                  <a:cubicBezTo>
                    <a:pt x="419862" y="438340"/>
                    <a:pt x="411290" y="433483"/>
                    <a:pt x="402812" y="428720"/>
                  </a:cubicBezTo>
                  <a:cubicBezTo>
                    <a:pt x="394335" y="423958"/>
                    <a:pt x="385953" y="419195"/>
                    <a:pt x="377666" y="413766"/>
                  </a:cubicBezTo>
                  <a:cubicBezTo>
                    <a:pt x="369380" y="408337"/>
                    <a:pt x="361283" y="403479"/>
                    <a:pt x="353282" y="398240"/>
                  </a:cubicBezTo>
                  <a:cubicBezTo>
                    <a:pt x="345281" y="393002"/>
                    <a:pt x="337280" y="387572"/>
                    <a:pt x="329470" y="382143"/>
                  </a:cubicBezTo>
                  <a:cubicBezTo>
                    <a:pt x="321659" y="376714"/>
                    <a:pt x="313849" y="371189"/>
                    <a:pt x="306229" y="365569"/>
                  </a:cubicBezTo>
                  <a:cubicBezTo>
                    <a:pt x="298609" y="359950"/>
                    <a:pt x="291084" y="354140"/>
                    <a:pt x="283655" y="348329"/>
                  </a:cubicBezTo>
                  <a:cubicBezTo>
                    <a:pt x="276225" y="342519"/>
                    <a:pt x="268986" y="336614"/>
                    <a:pt x="261747" y="330613"/>
                  </a:cubicBezTo>
                  <a:cubicBezTo>
                    <a:pt x="254508" y="324612"/>
                    <a:pt x="247460" y="318611"/>
                    <a:pt x="240411" y="312420"/>
                  </a:cubicBezTo>
                  <a:cubicBezTo>
                    <a:pt x="233363" y="306229"/>
                    <a:pt x="226505" y="300038"/>
                    <a:pt x="219742" y="293370"/>
                  </a:cubicBezTo>
                  <a:cubicBezTo>
                    <a:pt x="212979" y="286703"/>
                    <a:pt x="206216" y="280702"/>
                    <a:pt x="199644" y="274320"/>
                  </a:cubicBezTo>
                  <a:cubicBezTo>
                    <a:pt x="193072" y="267938"/>
                    <a:pt x="186595" y="261271"/>
                    <a:pt x="180594" y="254603"/>
                  </a:cubicBezTo>
                  <a:cubicBezTo>
                    <a:pt x="174593" y="247936"/>
                    <a:pt x="167926" y="241364"/>
                    <a:pt x="161544" y="234506"/>
                  </a:cubicBezTo>
                  <a:cubicBezTo>
                    <a:pt x="155162" y="227648"/>
                    <a:pt x="149257" y="220885"/>
                    <a:pt x="143256" y="214027"/>
                  </a:cubicBezTo>
                  <a:cubicBezTo>
                    <a:pt x="137255" y="207169"/>
                    <a:pt x="131445" y="200120"/>
                    <a:pt x="125635" y="193072"/>
                  </a:cubicBezTo>
                  <a:cubicBezTo>
                    <a:pt x="119825" y="186023"/>
                    <a:pt x="114205" y="178880"/>
                    <a:pt x="108585" y="171640"/>
                  </a:cubicBezTo>
                  <a:cubicBezTo>
                    <a:pt x="102965" y="164402"/>
                    <a:pt x="97536" y="157258"/>
                    <a:pt x="92202" y="149923"/>
                  </a:cubicBezTo>
                  <a:cubicBezTo>
                    <a:pt x="86868" y="142589"/>
                    <a:pt x="81534" y="135255"/>
                    <a:pt x="76295" y="127826"/>
                  </a:cubicBezTo>
                  <a:cubicBezTo>
                    <a:pt x="71057" y="120396"/>
                    <a:pt x="66104" y="112871"/>
                    <a:pt x="61151" y="105251"/>
                  </a:cubicBezTo>
                  <a:cubicBezTo>
                    <a:pt x="56197" y="97631"/>
                    <a:pt x="51626" y="90106"/>
                    <a:pt x="46482" y="82391"/>
                  </a:cubicBezTo>
                  <a:cubicBezTo>
                    <a:pt x="41339" y="74676"/>
                    <a:pt x="36957" y="67056"/>
                    <a:pt x="32480" y="59246"/>
                  </a:cubicBezTo>
                  <a:cubicBezTo>
                    <a:pt x="28004" y="51435"/>
                    <a:pt x="22955" y="43625"/>
                    <a:pt x="18955" y="35719"/>
                  </a:cubicBezTo>
                  <a:cubicBezTo>
                    <a:pt x="14954" y="27813"/>
                    <a:pt x="10287" y="19907"/>
                    <a:pt x="6096" y="11906"/>
                  </a:cubicBez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77" name="Google Shape;1977;p21"/>
            <p:cNvSpPr/>
            <p:nvPr/>
          </p:nvSpPr>
          <p:spPr>
            <a:xfrm>
              <a:off x="5328437" y="6804273"/>
              <a:ext cx="418052" cy="346614"/>
            </a:xfrm>
            <a:custGeom>
              <a:avLst/>
              <a:gdLst/>
              <a:ahLst/>
              <a:cxnLst/>
              <a:rect l="l" t="t" r="r" b="b"/>
              <a:pathLst>
                <a:path w="418052" h="346614" extrusionOk="0">
                  <a:moveTo>
                    <a:pt x="418052" y="346615"/>
                  </a:moveTo>
                  <a:cubicBezTo>
                    <a:pt x="410432" y="343757"/>
                    <a:pt x="402812" y="340900"/>
                    <a:pt x="395287" y="337852"/>
                  </a:cubicBezTo>
                  <a:cubicBezTo>
                    <a:pt x="387763" y="334804"/>
                    <a:pt x="380429" y="331756"/>
                    <a:pt x="373094" y="328327"/>
                  </a:cubicBezTo>
                  <a:cubicBezTo>
                    <a:pt x="365760" y="324898"/>
                    <a:pt x="358521" y="321945"/>
                    <a:pt x="351377" y="318802"/>
                  </a:cubicBezTo>
                  <a:cubicBezTo>
                    <a:pt x="344234" y="315658"/>
                    <a:pt x="337090" y="311944"/>
                    <a:pt x="330137" y="308419"/>
                  </a:cubicBezTo>
                  <a:cubicBezTo>
                    <a:pt x="323183" y="304895"/>
                    <a:pt x="316230" y="301371"/>
                    <a:pt x="309372" y="297656"/>
                  </a:cubicBezTo>
                  <a:cubicBezTo>
                    <a:pt x="302514" y="293941"/>
                    <a:pt x="295847" y="290227"/>
                    <a:pt x="289179" y="286417"/>
                  </a:cubicBezTo>
                  <a:cubicBezTo>
                    <a:pt x="282512" y="282607"/>
                    <a:pt x="275939" y="278606"/>
                    <a:pt x="269462" y="274606"/>
                  </a:cubicBezTo>
                  <a:cubicBezTo>
                    <a:pt x="262985" y="270605"/>
                    <a:pt x="256603" y="266605"/>
                    <a:pt x="250412" y="262414"/>
                  </a:cubicBezTo>
                  <a:cubicBezTo>
                    <a:pt x="244221" y="258223"/>
                    <a:pt x="237839" y="254127"/>
                    <a:pt x="231362" y="249841"/>
                  </a:cubicBezTo>
                  <a:cubicBezTo>
                    <a:pt x="224885" y="245554"/>
                    <a:pt x="219075" y="241173"/>
                    <a:pt x="213074" y="236696"/>
                  </a:cubicBezTo>
                  <a:cubicBezTo>
                    <a:pt x="207074" y="232219"/>
                    <a:pt x="201168" y="227838"/>
                    <a:pt x="195358" y="223266"/>
                  </a:cubicBezTo>
                  <a:cubicBezTo>
                    <a:pt x="189548" y="218694"/>
                    <a:pt x="183833" y="213741"/>
                    <a:pt x="178118" y="209360"/>
                  </a:cubicBezTo>
                  <a:cubicBezTo>
                    <a:pt x="172402" y="204978"/>
                    <a:pt x="166878" y="199835"/>
                    <a:pt x="161353" y="194977"/>
                  </a:cubicBezTo>
                  <a:cubicBezTo>
                    <a:pt x="155829" y="190119"/>
                    <a:pt x="150400" y="185452"/>
                    <a:pt x="145066" y="180308"/>
                  </a:cubicBezTo>
                  <a:cubicBezTo>
                    <a:pt x="139732" y="175165"/>
                    <a:pt x="134493" y="170783"/>
                    <a:pt x="129254" y="165259"/>
                  </a:cubicBezTo>
                  <a:cubicBezTo>
                    <a:pt x="124016" y="159734"/>
                    <a:pt x="118967" y="154972"/>
                    <a:pt x="114014" y="149733"/>
                  </a:cubicBezTo>
                  <a:cubicBezTo>
                    <a:pt x="109061" y="144494"/>
                    <a:pt x="104489" y="139256"/>
                    <a:pt x="99155" y="134017"/>
                  </a:cubicBezTo>
                  <a:cubicBezTo>
                    <a:pt x="93821" y="128778"/>
                    <a:pt x="89630" y="123253"/>
                    <a:pt x="84868" y="117824"/>
                  </a:cubicBezTo>
                  <a:cubicBezTo>
                    <a:pt x="80105" y="112395"/>
                    <a:pt x="75343" y="106870"/>
                    <a:pt x="70961" y="101346"/>
                  </a:cubicBezTo>
                  <a:cubicBezTo>
                    <a:pt x="66580" y="95821"/>
                    <a:pt x="61436" y="90202"/>
                    <a:pt x="57531" y="84582"/>
                  </a:cubicBezTo>
                  <a:cubicBezTo>
                    <a:pt x="53626" y="78962"/>
                    <a:pt x="48863" y="73152"/>
                    <a:pt x="44672" y="67437"/>
                  </a:cubicBezTo>
                  <a:cubicBezTo>
                    <a:pt x="40481" y="61722"/>
                    <a:pt x="36290" y="55912"/>
                    <a:pt x="32195" y="50006"/>
                  </a:cubicBezTo>
                  <a:cubicBezTo>
                    <a:pt x="28099" y="44101"/>
                    <a:pt x="24098" y="38290"/>
                    <a:pt x="20193" y="32385"/>
                  </a:cubicBezTo>
                  <a:cubicBezTo>
                    <a:pt x="16288" y="26479"/>
                    <a:pt x="12478" y="20383"/>
                    <a:pt x="8763" y="14383"/>
                  </a:cubicBezTo>
                  <a:cubicBezTo>
                    <a:pt x="5048" y="8382"/>
                    <a:pt x="2857" y="4858"/>
                    <a:pt x="0"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78" name="Google Shape;1978;p21"/>
            <p:cNvSpPr/>
            <p:nvPr/>
          </p:nvSpPr>
          <p:spPr>
            <a:xfrm>
              <a:off x="5750395" y="5644795"/>
              <a:ext cx="702585" cy="1686305"/>
            </a:xfrm>
            <a:custGeom>
              <a:avLst/>
              <a:gdLst/>
              <a:ahLst/>
              <a:cxnLst/>
              <a:rect l="l" t="t" r="r" b="b"/>
              <a:pathLst>
                <a:path w="702585" h="1686305" extrusionOk="0">
                  <a:moveTo>
                    <a:pt x="4000" y="1686306"/>
                  </a:moveTo>
                  <a:cubicBezTo>
                    <a:pt x="13716" y="1682687"/>
                    <a:pt x="23241" y="1678972"/>
                    <a:pt x="32575" y="1675162"/>
                  </a:cubicBezTo>
                  <a:cubicBezTo>
                    <a:pt x="42100" y="1671352"/>
                    <a:pt x="51625" y="1667351"/>
                    <a:pt x="61150" y="1663351"/>
                  </a:cubicBezTo>
                  <a:cubicBezTo>
                    <a:pt x="70675" y="1659350"/>
                    <a:pt x="80200" y="1655159"/>
                    <a:pt x="88773" y="1650873"/>
                  </a:cubicBezTo>
                  <a:cubicBezTo>
                    <a:pt x="97346" y="1646587"/>
                    <a:pt x="106871" y="1642205"/>
                    <a:pt x="115824" y="1637729"/>
                  </a:cubicBezTo>
                  <a:cubicBezTo>
                    <a:pt x="124777" y="1633252"/>
                    <a:pt x="133445" y="1628680"/>
                    <a:pt x="142113" y="1624013"/>
                  </a:cubicBezTo>
                  <a:cubicBezTo>
                    <a:pt x="150781" y="1619345"/>
                    <a:pt x="159448" y="1614488"/>
                    <a:pt x="167831" y="1609725"/>
                  </a:cubicBezTo>
                  <a:cubicBezTo>
                    <a:pt x="176213" y="1604963"/>
                    <a:pt x="184690" y="1600200"/>
                    <a:pt x="192977" y="1594771"/>
                  </a:cubicBezTo>
                  <a:cubicBezTo>
                    <a:pt x="201263" y="1589342"/>
                    <a:pt x="209360" y="1584484"/>
                    <a:pt x="217361" y="1579245"/>
                  </a:cubicBezTo>
                  <a:cubicBezTo>
                    <a:pt x="225362" y="1574006"/>
                    <a:pt x="233363" y="1568577"/>
                    <a:pt x="241268" y="1563148"/>
                  </a:cubicBezTo>
                  <a:cubicBezTo>
                    <a:pt x="249174" y="1557718"/>
                    <a:pt x="256794" y="1552194"/>
                    <a:pt x="264414" y="1546574"/>
                  </a:cubicBezTo>
                  <a:cubicBezTo>
                    <a:pt x="272034" y="1540955"/>
                    <a:pt x="279559" y="1535144"/>
                    <a:pt x="286988" y="1529334"/>
                  </a:cubicBezTo>
                  <a:cubicBezTo>
                    <a:pt x="294418" y="1523524"/>
                    <a:pt x="301752" y="1517618"/>
                    <a:pt x="308896" y="1511618"/>
                  </a:cubicBezTo>
                  <a:cubicBezTo>
                    <a:pt x="316040" y="1505617"/>
                    <a:pt x="323279" y="1499616"/>
                    <a:pt x="330232" y="1493425"/>
                  </a:cubicBezTo>
                  <a:cubicBezTo>
                    <a:pt x="337185" y="1487234"/>
                    <a:pt x="344138" y="1481042"/>
                    <a:pt x="350901" y="1474375"/>
                  </a:cubicBezTo>
                  <a:cubicBezTo>
                    <a:pt x="357664" y="1467707"/>
                    <a:pt x="364427" y="1461707"/>
                    <a:pt x="370999" y="1455325"/>
                  </a:cubicBezTo>
                  <a:cubicBezTo>
                    <a:pt x="377571" y="1448943"/>
                    <a:pt x="384143" y="1442276"/>
                    <a:pt x="390049" y="1435608"/>
                  </a:cubicBezTo>
                  <a:cubicBezTo>
                    <a:pt x="395954" y="1428941"/>
                    <a:pt x="402717" y="1422368"/>
                    <a:pt x="409099" y="1415510"/>
                  </a:cubicBezTo>
                  <a:cubicBezTo>
                    <a:pt x="415481" y="1408652"/>
                    <a:pt x="421291" y="1401889"/>
                    <a:pt x="427292" y="1395032"/>
                  </a:cubicBezTo>
                  <a:cubicBezTo>
                    <a:pt x="433292" y="1388174"/>
                    <a:pt x="439198" y="1381125"/>
                    <a:pt x="444913" y="1374077"/>
                  </a:cubicBezTo>
                  <a:cubicBezTo>
                    <a:pt x="450628" y="1367028"/>
                    <a:pt x="456438" y="1359884"/>
                    <a:pt x="461963" y="1352645"/>
                  </a:cubicBezTo>
                  <a:cubicBezTo>
                    <a:pt x="467487" y="1345406"/>
                    <a:pt x="473012" y="1338263"/>
                    <a:pt x="478441" y="1330928"/>
                  </a:cubicBezTo>
                  <a:cubicBezTo>
                    <a:pt x="483870" y="1323594"/>
                    <a:pt x="489013" y="1316260"/>
                    <a:pt x="494252" y="1308830"/>
                  </a:cubicBezTo>
                  <a:cubicBezTo>
                    <a:pt x="499491" y="1301401"/>
                    <a:pt x="504444" y="1293876"/>
                    <a:pt x="509492" y="1286256"/>
                  </a:cubicBezTo>
                  <a:cubicBezTo>
                    <a:pt x="514541" y="1278636"/>
                    <a:pt x="519017" y="1271111"/>
                    <a:pt x="524066" y="1263396"/>
                  </a:cubicBezTo>
                  <a:cubicBezTo>
                    <a:pt x="529114" y="1255681"/>
                    <a:pt x="533591" y="1248061"/>
                    <a:pt x="538163" y="1240250"/>
                  </a:cubicBezTo>
                  <a:cubicBezTo>
                    <a:pt x="542734" y="1232440"/>
                    <a:pt x="547688" y="1224629"/>
                    <a:pt x="551593" y="1216724"/>
                  </a:cubicBezTo>
                  <a:cubicBezTo>
                    <a:pt x="555498" y="1208818"/>
                    <a:pt x="560261" y="1200912"/>
                    <a:pt x="564451" y="1192911"/>
                  </a:cubicBezTo>
                  <a:cubicBezTo>
                    <a:pt x="568643" y="1184910"/>
                    <a:pt x="572738" y="1176909"/>
                    <a:pt x="576739" y="1168813"/>
                  </a:cubicBezTo>
                  <a:cubicBezTo>
                    <a:pt x="580739" y="1160717"/>
                    <a:pt x="584549" y="1152525"/>
                    <a:pt x="588359" y="1144429"/>
                  </a:cubicBezTo>
                  <a:cubicBezTo>
                    <a:pt x="592169" y="1136333"/>
                    <a:pt x="595884" y="1127951"/>
                    <a:pt x="599504" y="1119759"/>
                  </a:cubicBezTo>
                  <a:cubicBezTo>
                    <a:pt x="603123" y="1111568"/>
                    <a:pt x="606552" y="1103186"/>
                    <a:pt x="609981" y="1094804"/>
                  </a:cubicBezTo>
                  <a:cubicBezTo>
                    <a:pt x="613410" y="1086422"/>
                    <a:pt x="616744" y="1078040"/>
                    <a:pt x="619506" y="1069658"/>
                  </a:cubicBezTo>
                  <a:cubicBezTo>
                    <a:pt x="622268" y="1061276"/>
                    <a:pt x="625793" y="1052798"/>
                    <a:pt x="629031" y="1044321"/>
                  </a:cubicBezTo>
                  <a:cubicBezTo>
                    <a:pt x="632270" y="1035844"/>
                    <a:pt x="634937" y="1027271"/>
                    <a:pt x="637794" y="1018699"/>
                  </a:cubicBezTo>
                  <a:cubicBezTo>
                    <a:pt x="640651" y="1010126"/>
                    <a:pt x="643414" y="1001554"/>
                    <a:pt x="645986" y="992981"/>
                  </a:cubicBezTo>
                  <a:cubicBezTo>
                    <a:pt x="648557" y="984409"/>
                    <a:pt x="651224" y="975646"/>
                    <a:pt x="653701" y="966978"/>
                  </a:cubicBezTo>
                  <a:cubicBezTo>
                    <a:pt x="656177" y="958310"/>
                    <a:pt x="658463" y="949643"/>
                    <a:pt x="660749" y="940880"/>
                  </a:cubicBezTo>
                  <a:cubicBezTo>
                    <a:pt x="663035" y="932117"/>
                    <a:pt x="665226" y="923449"/>
                    <a:pt x="667322" y="914590"/>
                  </a:cubicBezTo>
                  <a:cubicBezTo>
                    <a:pt x="669417" y="905732"/>
                    <a:pt x="671322" y="897065"/>
                    <a:pt x="673227" y="888206"/>
                  </a:cubicBezTo>
                  <a:cubicBezTo>
                    <a:pt x="675132" y="879348"/>
                    <a:pt x="676942" y="870585"/>
                    <a:pt x="678656" y="861727"/>
                  </a:cubicBezTo>
                  <a:cubicBezTo>
                    <a:pt x="680371" y="852869"/>
                    <a:pt x="681990" y="844010"/>
                    <a:pt x="683419" y="835057"/>
                  </a:cubicBezTo>
                  <a:cubicBezTo>
                    <a:pt x="684847" y="826103"/>
                    <a:pt x="686372" y="817340"/>
                    <a:pt x="687705" y="808387"/>
                  </a:cubicBezTo>
                  <a:cubicBezTo>
                    <a:pt x="689038" y="799433"/>
                    <a:pt x="690277" y="790480"/>
                    <a:pt x="691515" y="781622"/>
                  </a:cubicBezTo>
                  <a:cubicBezTo>
                    <a:pt x="692753" y="772763"/>
                    <a:pt x="693706" y="763715"/>
                    <a:pt x="694658" y="754761"/>
                  </a:cubicBezTo>
                  <a:cubicBezTo>
                    <a:pt x="695611" y="745808"/>
                    <a:pt x="696468" y="736759"/>
                    <a:pt x="697230" y="727805"/>
                  </a:cubicBezTo>
                  <a:cubicBezTo>
                    <a:pt x="697992" y="718852"/>
                    <a:pt x="698754" y="709898"/>
                    <a:pt x="699326" y="700850"/>
                  </a:cubicBezTo>
                  <a:cubicBezTo>
                    <a:pt x="699897" y="691801"/>
                    <a:pt x="700468" y="682943"/>
                    <a:pt x="700850" y="673894"/>
                  </a:cubicBezTo>
                  <a:cubicBezTo>
                    <a:pt x="701230" y="664845"/>
                    <a:pt x="701612" y="655892"/>
                    <a:pt x="701897" y="646938"/>
                  </a:cubicBezTo>
                  <a:cubicBezTo>
                    <a:pt x="702183" y="637985"/>
                    <a:pt x="701897" y="628936"/>
                    <a:pt x="702374" y="619982"/>
                  </a:cubicBezTo>
                  <a:cubicBezTo>
                    <a:pt x="702850" y="611029"/>
                    <a:pt x="702374" y="601980"/>
                    <a:pt x="702374" y="593027"/>
                  </a:cubicBezTo>
                  <a:cubicBezTo>
                    <a:pt x="702374" y="584073"/>
                    <a:pt x="702374" y="575120"/>
                    <a:pt x="701707" y="566166"/>
                  </a:cubicBezTo>
                  <a:cubicBezTo>
                    <a:pt x="701040" y="557213"/>
                    <a:pt x="701040" y="548259"/>
                    <a:pt x="700564" y="539306"/>
                  </a:cubicBezTo>
                  <a:cubicBezTo>
                    <a:pt x="700088" y="530352"/>
                    <a:pt x="699516" y="521399"/>
                    <a:pt x="698849" y="512540"/>
                  </a:cubicBezTo>
                  <a:cubicBezTo>
                    <a:pt x="698183" y="503682"/>
                    <a:pt x="697516" y="494729"/>
                    <a:pt x="696659" y="485775"/>
                  </a:cubicBezTo>
                  <a:cubicBezTo>
                    <a:pt x="695801" y="476822"/>
                    <a:pt x="694944" y="468059"/>
                    <a:pt x="693896" y="459200"/>
                  </a:cubicBezTo>
                  <a:cubicBezTo>
                    <a:pt x="692849" y="450342"/>
                    <a:pt x="691801" y="441484"/>
                    <a:pt x="690658" y="432721"/>
                  </a:cubicBezTo>
                  <a:cubicBezTo>
                    <a:pt x="689515" y="423958"/>
                    <a:pt x="688181" y="415100"/>
                    <a:pt x="686848" y="406337"/>
                  </a:cubicBezTo>
                  <a:cubicBezTo>
                    <a:pt x="685514" y="397574"/>
                    <a:pt x="684086" y="388811"/>
                    <a:pt x="682562" y="380143"/>
                  </a:cubicBezTo>
                  <a:cubicBezTo>
                    <a:pt x="681038" y="371475"/>
                    <a:pt x="679418" y="362712"/>
                    <a:pt x="677704" y="354044"/>
                  </a:cubicBezTo>
                  <a:cubicBezTo>
                    <a:pt x="675989" y="345376"/>
                    <a:pt x="674275" y="336709"/>
                    <a:pt x="672370" y="328136"/>
                  </a:cubicBezTo>
                  <a:cubicBezTo>
                    <a:pt x="670465" y="319564"/>
                    <a:pt x="668560" y="310896"/>
                    <a:pt x="666559" y="302324"/>
                  </a:cubicBezTo>
                  <a:cubicBezTo>
                    <a:pt x="664559" y="293751"/>
                    <a:pt x="662368" y="285274"/>
                    <a:pt x="660178" y="276797"/>
                  </a:cubicBezTo>
                  <a:cubicBezTo>
                    <a:pt x="657987" y="268319"/>
                    <a:pt x="655701" y="259937"/>
                    <a:pt x="653320" y="251460"/>
                  </a:cubicBezTo>
                  <a:cubicBezTo>
                    <a:pt x="650938" y="242983"/>
                    <a:pt x="648462" y="234696"/>
                    <a:pt x="645890" y="226409"/>
                  </a:cubicBezTo>
                  <a:lnTo>
                    <a:pt x="635889" y="222885"/>
                  </a:lnTo>
                  <a:lnTo>
                    <a:pt x="626364" y="219266"/>
                  </a:lnTo>
                  <a:lnTo>
                    <a:pt x="616268" y="215741"/>
                  </a:lnTo>
                  <a:lnTo>
                    <a:pt x="606266" y="212217"/>
                  </a:lnTo>
                  <a:lnTo>
                    <a:pt x="596741" y="208693"/>
                  </a:lnTo>
                  <a:lnTo>
                    <a:pt x="586645" y="205169"/>
                  </a:lnTo>
                  <a:lnTo>
                    <a:pt x="576643" y="201644"/>
                  </a:lnTo>
                  <a:lnTo>
                    <a:pt x="566547" y="198120"/>
                  </a:lnTo>
                  <a:lnTo>
                    <a:pt x="557022" y="194596"/>
                  </a:lnTo>
                  <a:lnTo>
                    <a:pt x="547021" y="191072"/>
                  </a:lnTo>
                  <a:lnTo>
                    <a:pt x="536924" y="187547"/>
                  </a:lnTo>
                  <a:lnTo>
                    <a:pt x="527399" y="184023"/>
                  </a:lnTo>
                  <a:lnTo>
                    <a:pt x="517303" y="180404"/>
                  </a:lnTo>
                  <a:lnTo>
                    <a:pt x="505873" y="177165"/>
                  </a:lnTo>
                  <a:lnTo>
                    <a:pt x="496348" y="173641"/>
                  </a:lnTo>
                  <a:lnTo>
                    <a:pt x="486251" y="170117"/>
                  </a:lnTo>
                  <a:lnTo>
                    <a:pt x="476726" y="166592"/>
                  </a:lnTo>
                  <a:lnTo>
                    <a:pt x="466725" y="163068"/>
                  </a:lnTo>
                  <a:lnTo>
                    <a:pt x="456629" y="159544"/>
                  </a:lnTo>
                  <a:lnTo>
                    <a:pt x="447104" y="156019"/>
                  </a:lnTo>
                  <a:lnTo>
                    <a:pt x="437007" y="152495"/>
                  </a:lnTo>
                  <a:lnTo>
                    <a:pt x="427006" y="148971"/>
                  </a:lnTo>
                  <a:lnTo>
                    <a:pt x="417481" y="145352"/>
                  </a:lnTo>
                  <a:lnTo>
                    <a:pt x="407384" y="141827"/>
                  </a:lnTo>
                  <a:lnTo>
                    <a:pt x="397859" y="138303"/>
                  </a:lnTo>
                  <a:lnTo>
                    <a:pt x="387763" y="134779"/>
                  </a:lnTo>
                  <a:lnTo>
                    <a:pt x="378238" y="131255"/>
                  </a:lnTo>
                  <a:lnTo>
                    <a:pt x="368713" y="127730"/>
                  </a:lnTo>
                  <a:lnTo>
                    <a:pt x="358616" y="124206"/>
                  </a:lnTo>
                  <a:lnTo>
                    <a:pt x="349091" y="120682"/>
                  </a:lnTo>
                  <a:lnTo>
                    <a:pt x="338995" y="117158"/>
                  </a:lnTo>
                  <a:lnTo>
                    <a:pt x="329470" y="113633"/>
                  </a:lnTo>
                  <a:lnTo>
                    <a:pt x="319945" y="110109"/>
                  </a:lnTo>
                  <a:lnTo>
                    <a:pt x="309848" y="106490"/>
                  </a:lnTo>
                  <a:lnTo>
                    <a:pt x="300323" y="102965"/>
                  </a:lnTo>
                  <a:lnTo>
                    <a:pt x="290322" y="99441"/>
                  </a:lnTo>
                  <a:lnTo>
                    <a:pt x="280225" y="95917"/>
                  </a:lnTo>
                  <a:lnTo>
                    <a:pt x="270224" y="92393"/>
                  </a:lnTo>
                  <a:lnTo>
                    <a:pt x="260128" y="88868"/>
                  </a:lnTo>
                  <a:lnTo>
                    <a:pt x="250127" y="85344"/>
                  </a:lnTo>
                  <a:lnTo>
                    <a:pt x="240602" y="81820"/>
                  </a:lnTo>
                  <a:lnTo>
                    <a:pt x="230505" y="78296"/>
                  </a:lnTo>
                  <a:lnTo>
                    <a:pt x="220980" y="74771"/>
                  </a:lnTo>
                  <a:lnTo>
                    <a:pt x="204692" y="71438"/>
                  </a:lnTo>
                  <a:lnTo>
                    <a:pt x="195167" y="67913"/>
                  </a:lnTo>
                  <a:lnTo>
                    <a:pt x="185642" y="64389"/>
                  </a:lnTo>
                  <a:lnTo>
                    <a:pt x="175546" y="60865"/>
                  </a:lnTo>
                  <a:lnTo>
                    <a:pt x="166021" y="57341"/>
                  </a:lnTo>
                  <a:lnTo>
                    <a:pt x="155924" y="53816"/>
                  </a:lnTo>
                  <a:lnTo>
                    <a:pt x="146399" y="50292"/>
                  </a:lnTo>
                  <a:lnTo>
                    <a:pt x="136874" y="46768"/>
                  </a:lnTo>
                  <a:lnTo>
                    <a:pt x="124873" y="42863"/>
                  </a:lnTo>
                  <a:lnTo>
                    <a:pt x="115348" y="39338"/>
                  </a:lnTo>
                  <a:lnTo>
                    <a:pt x="105346" y="35719"/>
                  </a:lnTo>
                  <a:lnTo>
                    <a:pt x="95250" y="32195"/>
                  </a:lnTo>
                  <a:lnTo>
                    <a:pt x="85249" y="28670"/>
                  </a:lnTo>
                  <a:lnTo>
                    <a:pt x="75152" y="25146"/>
                  </a:lnTo>
                  <a:lnTo>
                    <a:pt x="65151" y="21622"/>
                  </a:lnTo>
                  <a:lnTo>
                    <a:pt x="55626" y="18098"/>
                  </a:lnTo>
                  <a:lnTo>
                    <a:pt x="44101" y="14288"/>
                  </a:lnTo>
                  <a:lnTo>
                    <a:pt x="34576" y="10763"/>
                  </a:lnTo>
                  <a:lnTo>
                    <a:pt x="24003" y="7620"/>
                  </a:lnTo>
                  <a:lnTo>
                    <a:pt x="14478" y="4096"/>
                  </a:ln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79" name="Google Shape;1979;p21"/>
            <p:cNvSpPr/>
            <p:nvPr/>
          </p:nvSpPr>
          <p:spPr>
            <a:xfrm>
              <a:off x="5207851" y="5823675"/>
              <a:ext cx="1098602" cy="1327213"/>
            </a:xfrm>
            <a:custGeom>
              <a:avLst/>
              <a:gdLst/>
              <a:ahLst/>
              <a:cxnLst/>
              <a:rect l="l" t="t" r="r" b="b"/>
              <a:pathLst>
                <a:path w="1098602" h="1327213" extrusionOk="0">
                  <a:moveTo>
                    <a:pt x="548926" y="1327214"/>
                  </a:moveTo>
                  <a:cubicBezTo>
                    <a:pt x="556641" y="1324356"/>
                    <a:pt x="564166" y="1321499"/>
                    <a:pt x="571690" y="1318451"/>
                  </a:cubicBezTo>
                  <a:cubicBezTo>
                    <a:pt x="579215" y="1315403"/>
                    <a:pt x="586550" y="1312355"/>
                    <a:pt x="593884" y="1308926"/>
                  </a:cubicBezTo>
                  <a:cubicBezTo>
                    <a:pt x="601218" y="1305497"/>
                    <a:pt x="608457" y="1302544"/>
                    <a:pt x="615601" y="1299401"/>
                  </a:cubicBezTo>
                  <a:cubicBezTo>
                    <a:pt x="622745" y="1296257"/>
                    <a:pt x="629888" y="1292543"/>
                    <a:pt x="636842" y="1289018"/>
                  </a:cubicBezTo>
                  <a:cubicBezTo>
                    <a:pt x="643795" y="1285494"/>
                    <a:pt x="650748" y="1281970"/>
                    <a:pt x="657606" y="1278255"/>
                  </a:cubicBezTo>
                  <a:cubicBezTo>
                    <a:pt x="664464" y="1274540"/>
                    <a:pt x="671132" y="1270826"/>
                    <a:pt x="677799" y="1267016"/>
                  </a:cubicBezTo>
                  <a:cubicBezTo>
                    <a:pt x="684467" y="1263205"/>
                    <a:pt x="691039" y="1259205"/>
                    <a:pt x="697516" y="1255205"/>
                  </a:cubicBezTo>
                  <a:cubicBezTo>
                    <a:pt x="703993" y="1251204"/>
                    <a:pt x="710375" y="1247204"/>
                    <a:pt x="716566" y="1243013"/>
                  </a:cubicBezTo>
                  <a:cubicBezTo>
                    <a:pt x="722757" y="1238822"/>
                    <a:pt x="729139" y="1234726"/>
                    <a:pt x="735616" y="1230440"/>
                  </a:cubicBezTo>
                  <a:cubicBezTo>
                    <a:pt x="742093" y="1226153"/>
                    <a:pt x="747903" y="1221772"/>
                    <a:pt x="753904" y="1217295"/>
                  </a:cubicBezTo>
                  <a:cubicBezTo>
                    <a:pt x="759905" y="1212818"/>
                    <a:pt x="765810" y="1208437"/>
                    <a:pt x="771620" y="1203865"/>
                  </a:cubicBezTo>
                  <a:cubicBezTo>
                    <a:pt x="777431" y="1199293"/>
                    <a:pt x="783241" y="1194340"/>
                    <a:pt x="788861" y="1189958"/>
                  </a:cubicBezTo>
                  <a:cubicBezTo>
                    <a:pt x="794480" y="1185577"/>
                    <a:pt x="800100" y="1180433"/>
                    <a:pt x="805625" y="1175576"/>
                  </a:cubicBezTo>
                  <a:cubicBezTo>
                    <a:pt x="811149" y="1170718"/>
                    <a:pt x="816578" y="1166051"/>
                    <a:pt x="821912" y="1160907"/>
                  </a:cubicBezTo>
                  <a:cubicBezTo>
                    <a:pt x="827246" y="1155764"/>
                    <a:pt x="832485" y="1151382"/>
                    <a:pt x="837724" y="1145858"/>
                  </a:cubicBezTo>
                  <a:cubicBezTo>
                    <a:pt x="842963" y="1140333"/>
                    <a:pt x="848011" y="1135571"/>
                    <a:pt x="852964" y="1130332"/>
                  </a:cubicBezTo>
                  <a:cubicBezTo>
                    <a:pt x="857917" y="1125093"/>
                    <a:pt x="862965" y="1119854"/>
                    <a:pt x="867823" y="1114616"/>
                  </a:cubicBezTo>
                  <a:cubicBezTo>
                    <a:pt x="872681" y="1109377"/>
                    <a:pt x="877348" y="1103852"/>
                    <a:pt x="882206" y="1098423"/>
                  </a:cubicBezTo>
                  <a:cubicBezTo>
                    <a:pt x="887063" y="1092994"/>
                    <a:pt x="891731" y="1087469"/>
                    <a:pt x="896017" y="1081945"/>
                  </a:cubicBezTo>
                  <a:cubicBezTo>
                    <a:pt x="900303" y="1076420"/>
                    <a:pt x="905542" y="1070801"/>
                    <a:pt x="909447" y="1065181"/>
                  </a:cubicBezTo>
                  <a:cubicBezTo>
                    <a:pt x="913352" y="1059561"/>
                    <a:pt x="918115" y="1053751"/>
                    <a:pt x="922306" y="1048036"/>
                  </a:cubicBezTo>
                  <a:cubicBezTo>
                    <a:pt x="926497" y="1042321"/>
                    <a:pt x="930688" y="1036511"/>
                    <a:pt x="934784" y="1030605"/>
                  </a:cubicBezTo>
                  <a:cubicBezTo>
                    <a:pt x="938879" y="1024700"/>
                    <a:pt x="942880" y="1018889"/>
                    <a:pt x="946785" y="1012984"/>
                  </a:cubicBezTo>
                  <a:cubicBezTo>
                    <a:pt x="950690" y="1007078"/>
                    <a:pt x="954500" y="1000982"/>
                    <a:pt x="958310" y="994982"/>
                  </a:cubicBezTo>
                  <a:cubicBezTo>
                    <a:pt x="962120" y="988981"/>
                    <a:pt x="965740" y="982885"/>
                    <a:pt x="969264" y="976694"/>
                  </a:cubicBezTo>
                  <a:cubicBezTo>
                    <a:pt x="972788" y="970502"/>
                    <a:pt x="976408" y="964502"/>
                    <a:pt x="979837" y="958215"/>
                  </a:cubicBezTo>
                  <a:cubicBezTo>
                    <a:pt x="983266" y="951929"/>
                    <a:pt x="986695" y="945833"/>
                    <a:pt x="990029" y="939165"/>
                  </a:cubicBezTo>
                  <a:lnTo>
                    <a:pt x="999553" y="920115"/>
                  </a:lnTo>
                  <a:cubicBezTo>
                    <a:pt x="1002697" y="913733"/>
                    <a:pt x="1005745" y="907352"/>
                    <a:pt x="1009078" y="901065"/>
                  </a:cubicBezTo>
                  <a:cubicBezTo>
                    <a:pt x="1012412" y="894779"/>
                    <a:pt x="1014984" y="888206"/>
                    <a:pt x="1017841" y="882015"/>
                  </a:cubicBezTo>
                  <a:cubicBezTo>
                    <a:pt x="1020699" y="875824"/>
                    <a:pt x="1023461" y="868966"/>
                    <a:pt x="1026128" y="862394"/>
                  </a:cubicBezTo>
                  <a:cubicBezTo>
                    <a:pt x="1028795" y="855821"/>
                    <a:pt x="1031367" y="849249"/>
                    <a:pt x="1033939" y="842677"/>
                  </a:cubicBezTo>
                  <a:cubicBezTo>
                    <a:pt x="1036511" y="836105"/>
                    <a:pt x="1038892" y="829342"/>
                    <a:pt x="1041273" y="822674"/>
                  </a:cubicBezTo>
                  <a:cubicBezTo>
                    <a:pt x="1043654" y="816007"/>
                    <a:pt x="1045940" y="809339"/>
                    <a:pt x="1048226" y="802577"/>
                  </a:cubicBezTo>
                  <a:cubicBezTo>
                    <a:pt x="1050512" y="795814"/>
                    <a:pt x="1052608" y="789146"/>
                    <a:pt x="1054608" y="782288"/>
                  </a:cubicBezTo>
                  <a:cubicBezTo>
                    <a:pt x="1056608" y="775430"/>
                    <a:pt x="1058704" y="768763"/>
                    <a:pt x="1060704" y="761905"/>
                  </a:cubicBezTo>
                  <a:cubicBezTo>
                    <a:pt x="1062704" y="755047"/>
                    <a:pt x="1064419" y="748284"/>
                    <a:pt x="1066229" y="741426"/>
                  </a:cubicBezTo>
                  <a:cubicBezTo>
                    <a:pt x="1068038" y="734568"/>
                    <a:pt x="1069753" y="727615"/>
                    <a:pt x="1071372" y="720757"/>
                  </a:cubicBezTo>
                  <a:cubicBezTo>
                    <a:pt x="1072991" y="713899"/>
                    <a:pt x="1074515" y="706946"/>
                    <a:pt x="1076039" y="699992"/>
                  </a:cubicBezTo>
                  <a:cubicBezTo>
                    <a:pt x="1077563" y="693039"/>
                    <a:pt x="1078897" y="686086"/>
                    <a:pt x="1080326" y="679133"/>
                  </a:cubicBezTo>
                  <a:cubicBezTo>
                    <a:pt x="1081754" y="672179"/>
                    <a:pt x="1082897" y="665226"/>
                    <a:pt x="1084040" y="658177"/>
                  </a:cubicBezTo>
                  <a:cubicBezTo>
                    <a:pt x="1085183" y="651129"/>
                    <a:pt x="1086422" y="644271"/>
                    <a:pt x="1087469" y="637223"/>
                  </a:cubicBezTo>
                  <a:cubicBezTo>
                    <a:pt x="1088517" y="630174"/>
                    <a:pt x="1089470" y="623221"/>
                    <a:pt x="1090422" y="616172"/>
                  </a:cubicBezTo>
                  <a:cubicBezTo>
                    <a:pt x="1091375" y="609124"/>
                    <a:pt x="1092137" y="602075"/>
                    <a:pt x="1092899" y="595027"/>
                  </a:cubicBezTo>
                  <a:cubicBezTo>
                    <a:pt x="1093661" y="587978"/>
                    <a:pt x="1094327" y="580930"/>
                    <a:pt x="1094899" y="573881"/>
                  </a:cubicBezTo>
                  <a:cubicBezTo>
                    <a:pt x="1095470" y="566833"/>
                    <a:pt x="1096137" y="559784"/>
                    <a:pt x="1096613" y="552736"/>
                  </a:cubicBezTo>
                  <a:cubicBezTo>
                    <a:pt x="1097090" y="545687"/>
                    <a:pt x="1097471" y="538544"/>
                    <a:pt x="1097756" y="531495"/>
                  </a:cubicBezTo>
                  <a:cubicBezTo>
                    <a:pt x="1098042" y="524446"/>
                    <a:pt x="1098328" y="517398"/>
                    <a:pt x="1098518" y="510254"/>
                  </a:cubicBezTo>
                  <a:cubicBezTo>
                    <a:pt x="1098709" y="503110"/>
                    <a:pt x="1098518" y="496157"/>
                    <a:pt x="1098518" y="489109"/>
                  </a:cubicBezTo>
                  <a:cubicBezTo>
                    <a:pt x="1098518" y="482060"/>
                    <a:pt x="1098518" y="475012"/>
                    <a:pt x="1098518" y="467963"/>
                  </a:cubicBezTo>
                  <a:cubicBezTo>
                    <a:pt x="1098518" y="460915"/>
                    <a:pt x="1098518" y="453771"/>
                    <a:pt x="1098042" y="446818"/>
                  </a:cubicBezTo>
                  <a:cubicBezTo>
                    <a:pt x="1097566" y="439865"/>
                    <a:pt x="1097566" y="432721"/>
                    <a:pt x="1097185" y="425672"/>
                  </a:cubicBezTo>
                  <a:cubicBezTo>
                    <a:pt x="1096804" y="418624"/>
                    <a:pt x="1096328" y="411575"/>
                    <a:pt x="1095851" y="404622"/>
                  </a:cubicBezTo>
                  <a:cubicBezTo>
                    <a:pt x="1095375" y="397669"/>
                    <a:pt x="1094708" y="390620"/>
                    <a:pt x="1094137" y="383572"/>
                  </a:cubicBezTo>
                  <a:cubicBezTo>
                    <a:pt x="1093565" y="376523"/>
                    <a:pt x="1092708" y="369665"/>
                    <a:pt x="1091946" y="362712"/>
                  </a:cubicBezTo>
                  <a:cubicBezTo>
                    <a:pt x="1091184" y="355759"/>
                    <a:pt x="1090327" y="348806"/>
                    <a:pt x="1089374" y="341852"/>
                  </a:cubicBezTo>
                  <a:cubicBezTo>
                    <a:pt x="1088422" y="334899"/>
                    <a:pt x="1087469" y="328041"/>
                    <a:pt x="1086422" y="321088"/>
                  </a:cubicBezTo>
                  <a:cubicBezTo>
                    <a:pt x="1085374" y="314134"/>
                    <a:pt x="1084231" y="307372"/>
                    <a:pt x="1082993" y="300514"/>
                  </a:cubicBezTo>
                  <a:cubicBezTo>
                    <a:pt x="1081754" y="293656"/>
                    <a:pt x="1080516" y="286798"/>
                    <a:pt x="1079183" y="280035"/>
                  </a:cubicBezTo>
                  <a:cubicBezTo>
                    <a:pt x="1077849" y="273272"/>
                    <a:pt x="1076516" y="266414"/>
                    <a:pt x="1074991" y="259652"/>
                  </a:cubicBezTo>
                  <a:cubicBezTo>
                    <a:pt x="1073468" y="252889"/>
                    <a:pt x="1072039" y="246126"/>
                    <a:pt x="1070420" y="239363"/>
                  </a:cubicBezTo>
                  <a:cubicBezTo>
                    <a:pt x="1068800" y="232601"/>
                    <a:pt x="1067467" y="225933"/>
                    <a:pt x="1065181" y="219265"/>
                  </a:cubicBezTo>
                  <a:cubicBezTo>
                    <a:pt x="1062895" y="212598"/>
                    <a:pt x="1061657" y="206026"/>
                    <a:pt x="1059847" y="199358"/>
                  </a:cubicBezTo>
                  <a:cubicBezTo>
                    <a:pt x="1058037" y="192691"/>
                    <a:pt x="1056037" y="186214"/>
                    <a:pt x="1054037" y="179641"/>
                  </a:cubicBezTo>
                  <a:lnTo>
                    <a:pt x="1046131" y="176879"/>
                  </a:lnTo>
                  <a:lnTo>
                    <a:pt x="1038225" y="174117"/>
                  </a:lnTo>
                  <a:lnTo>
                    <a:pt x="1030319" y="171355"/>
                  </a:lnTo>
                  <a:lnTo>
                    <a:pt x="1022414" y="168497"/>
                  </a:lnTo>
                  <a:lnTo>
                    <a:pt x="1014603" y="165735"/>
                  </a:lnTo>
                  <a:lnTo>
                    <a:pt x="1006697" y="162973"/>
                  </a:lnTo>
                  <a:lnTo>
                    <a:pt x="998791" y="160210"/>
                  </a:lnTo>
                  <a:lnTo>
                    <a:pt x="990886" y="157448"/>
                  </a:lnTo>
                  <a:lnTo>
                    <a:pt x="982980" y="154686"/>
                  </a:lnTo>
                  <a:lnTo>
                    <a:pt x="975074" y="151829"/>
                  </a:lnTo>
                  <a:lnTo>
                    <a:pt x="967169" y="149066"/>
                  </a:lnTo>
                  <a:lnTo>
                    <a:pt x="959358" y="146304"/>
                  </a:lnTo>
                  <a:lnTo>
                    <a:pt x="951452" y="143542"/>
                  </a:lnTo>
                  <a:lnTo>
                    <a:pt x="943547" y="140780"/>
                  </a:lnTo>
                  <a:lnTo>
                    <a:pt x="935641" y="138017"/>
                  </a:lnTo>
                  <a:lnTo>
                    <a:pt x="927735" y="135160"/>
                  </a:lnTo>
                  <a:lnTo>
                    <a:pt x="919829" y="132398"/>
                  </a:lnTo>
                  <a:lnTo>
                    <a:pt x="911924" y="129635"/>
                  </a:lnTo>
                  <a:lnTo>
                    <a:pt x="904113" y="126873"/>
                  </a:lnTo>
                  <a:lnTo>
                    <a:pt x="896207" y="124111"/>
                  </a:lnTo>
                  <a:lnTo>
                    <a:pt x="888302" y="121349"/>
                  </a:lnTo>
                  <a:lnTo>
                    <a:pt x="880396" y="118491"/>
                  </a:lnTo>
                  <a:lnTo>
                    <a:pt x="872490" y="115729"/>
                  </a:lnTo>
                  <a:lnTo>
                    <a:pt x="864584" y="112966"/>
                  </a:lnTo>
                  <a:lnTo>
                    <a:pt x="856679" y="110204"/>
                  </a:lnTo>
                  <a:lnTo>
                    <a:pt x="848868" y="107442"/>
                  </a:lnTo>
                  <a:lnTo>
                    <a:pt x="840962" y="104680"/>
                  </a:lnTo>
                  <a:lnTo>
                    <a:pt x="833057" y="101822"/>
                  </a:lnTo>
                  <a:lnTo>
                    <a:pt x="825151" y="99060"/>
                  </a:lnTo>
                  <a:lnTo>
                    <a:pt x="817245" y="96298"/>
                  </a:lnTo>
                  <a:lnTo>
                    <a:pt x="809339" y="93536"/>
                  </a:lnTo>
                  <a:lnTo>
                    <a:pt x="801434" y="90773"/>
                  </a:lnTo>
                  <a:lnTo>
                    <a:pt x="793623" y="88011"/>
                  </a:lnTo>
                  <a:lnTo>
                    <a:pt x="785717" y="85153"/>
                  </a:lnTo>
                  <a:lnTo>
                    <a:pt x="777811" y="82391"/>
                  </a:lnTo>
                  <a:lnTo>
                    <a:pt x="769906" y="79629"/>
                  </a:lnTo>
                  <a:lnTo>
                    <a:pt x="762000" y="76867"/>
                  </a:lnTo>
                  <a:lnTo>
                    <a:pt x="754094" y="74104"/>
                  </a:lnTo>
                  <a:lnTo>
                    <a:pt x="746188" y="71342"/>
                  </a:lnTo>
                  <a:lnTo>
                    <a:pt x="738378" y="68485"/>
                  </a:lnTo>
                  <a:lnTo>
                    <a:pt x="730472" y="65723"/>
                  </a:lnTo>
                  <a:lnTo>
                    <a:pt x="722567" y="62960"/>
                  </a:lnTo>
                  <a:lnTo>
                    <a:pt x="715042" y="60198"/>
                  </a:lnTo>
                  <a:lnTo>
                    <a:pt x="707136" y="57436"/>
                  </a:lnTo>
                  <a:lnTo>
                    <a:pt x="698849" y="54483"/>
                  </a:lnTo>
                  <a:lnTo>
                    <a:pt x="690944" y="51626"/>
                  </a:lnTo>
                  <a:lnTo>
                    <a:pt x="683133" y="48863"/>
                  </a:lnTo>
                  <a:lnTo>
                    <a:pt x="675227" y="46101"/>
                  </a:lnTo>
                  <a:lnTo>
                    <a:pt x="667417" y="43529"/>
                  </a:lnTo>
                  <a:lnTo>
                    <a:pt x="659511" y="40767"/>
                  </a:lnTo>
                  <a:lnTo>
                    <a:pt x="651605" y="38005"/>
                  </a:lnTo>
                  <a:lnTo>
                    <a:pt x="643604" y="35433"/>
                  </a:lnTo>
                  <a:lnTo>
                    <a:pt x="635794" y="32671"/>
                  </a:lnTo>
                  <a:lnTo>
                    <a:pt x="627888" y="29908"/>
                  </a:lnTo>
                  <a:lnTo>
                    <a:pt x="619792" y="26860"/>
                  </a:lnTo>
                  <a:lnTo>
                    <a:pt x="611886" y="24098"/>
                  </a:lnTo>
                  <a:lnTo>
                    <a:pt x="603980" y="21336"/>
                  </a:lnTo>
                  <a:lnTo>
                    <a:pt x="596075" y="18478"/>
                  </a:lnTo>
                  <a:lnTo>
                    <a:pt x="588169" y="15716"/>
                  </a:lnTo>
                  <a:lnTo>
                    <a:pt x="580358" y="12954"/>
                  </a:lnTo>
                  <a:lnTo>
                    <a:pt x="572453" y="10192"/>
                  </a:lnTo>
                  <a:lnTo>
                    <a:pt x="564547" y="7429"/>
                  </a:lnTo>
                  <a:lnTo>
                    <a:pt x="556641" y="4667"/>
                  </a:lnTo>
                  <a:lnTo>
                    <a:pt x="543592" y="0"/>
                  </a:lnTo>
                  <a:lnTo>
                    <a:pt x="530924" y="4667"/>
                  </a:lnTo>
                  <a:lnTo>
                    <a:pt x="523018" y="7429"/>
                  </a:lnTo>
                  <a:lnTo>
                    <a:pt x="515207" y="10192"/>
                  </a:lnTo>
                  <a:lnTo>
                    <a:pt x="507302" y="12954"/>
                  </a:lnTo>
                  <a:lnTo>
                    <a:pt x="499396" y="15716"/>
                  </a:lnTo>
                  <a:lnTo>
                    <a:pt x="491490" y="18478"/>
                  </a:lnTo>
                  <a:lnTo>
                    <a:pt x="483584" y="21336"/>
                  </a:lnTo>
                  <a:lnTo>
                    <a:pt x="475679" y="24098"/>
                  </a:lnTo>
                  <a:lnTo>
                    <a:pt x="467392" y="26860"/>
                  </a:lnTo>
                  <a:lnTo>
                    <a:pt x="459581" y="29623"/>
                  </a:lnTo>
                  <a:lnTo>
                    <a:pt x="451675" y="32385"/>
                  </a:lnTo>
                  <a:lnTo>
                    <a:pt x="443770" y="35147"/>
                  </a:lnTo>
                  <a:lnTo>
                    <a:pt x="435864" y="38005"/>
                  </a:lnTo>
                  <a:lnTo>
                    <a:pt x="427958" y="40767"/>
                  </a:lnTo>
                  <a:lnTo>
                    <a:pt x="420053" y="43529"/>
                  </a:lnTo>
                  <a:lnTo>
                    <a:pt x="412147" y="46291"/>
                  </a:lnTo>
                  <a:lnTo>
                    <a:pt x="404336" y="49054"/>
                  </a:lnTo>
                  <a:lnTo>
                    <a:pt x="396431" y="51816"/>
                  </a:lnTo>
                  <a:lnTo>
                    <a:pt x="388525" y="54673"/>
                  </a:lnTo>
                  <a:lnTo>
                    <a:pt x="380619" y="57436"/>
                  </a:lnTo>
                  <a:lnTo>
                    <a:pt x="372713" y="60198"/>
                  </a:lnTo>
                  <a:lnTo>
                    <a:pt x="364808" y="62960"/>
                  </a:lnTo>
                  <a:lnTo>
                    <a:pt x="356902" y="65723"/>
                  </a:lnTo>
                  <a:lnTo>
                    <a:pt x="349091" y="68485"/>
                  </a:lnTo>
                  <a:lnTo>
                    <a:pt x="341186" y="71342"/>
                  </a:lnTo>
                  <a:lnTo>
                    <a:pt x="333280" y="74104"/>
                  </a:lnTo>
                  <a:lnTo>
                    <a:pt x="325374" y="76867"/>
                  </a:lnTo>
                  <a:lnTo>
                    <a:pt x="317468" y="79629"/>
                  </a:lnTo>
                  <a:lnTo>
                    <a:pt x="309563" y="82391"/>
                  </a:lnTo>
                  <a:lnTo>
                    <a:pt x="301657" y="85153"/>
                  </a:lnTo>
                  <a:lnTo>
                    <a:pt x="293846" y="88011"/>
                  </a:lnTo>
                  <a:lnTo>
                    <a:pt x="285941" y="90773"/>
                  </a:lnTo>
                  <a:lnTo>
                    <a:pt x="278035" y="93536"/>
                  </a:lnTo>
                  <a:lnTo>
                    <a:pt x="270129" y="96298"/>
                  </a:lnTo>
                  <a:lnTo>
                    <a:pt x="262223" y="99060"/>
                  </a:lnTo>
                  <a:lnTo>
                    <a:pt x="254318" y="101822"/>
                  </a:lnTo>
                  <a:lnTo>
                    <a:pt x="246412" y="104680"/>
                  </a:lnTo>
                  <a:lnTo>
                    <a:pt x="238601" y="107442"/>
                  </a:lnTo>
                  <a:lnTo>
                    <a:pt x="230696" y="110204"/>
                  </a:lnTo>
                  <a:lnTo>
                    <a:pt x="222790" y="112966"/>
                  </a:lnTo>
                  <a:lnTo>
                    <a:pt x="214884" y="115729"/>
                  </a:lnTo>
                  <a:lnTo>
                    <a:pt x="206978" y="118491"/>
                  </a:lnTo>
                  <a:lnTo>
                    <a:pt x="199073" y="121349"/>
                  </a:lnTo>
                  <a:lnTo>
                    <a:pt x="191167" y="124111"/>
                  </a:lnTo>
                  <a:lnTo>
                    <a:pt x="183356" y="126873"/>
                  </a:lnTo>
                  <a:lnTo>
                    <a:pt x="175450" y="129635"/>
                  </a:lnTo>
                  <a:lnTo>
                    <a:pt x="167545" y="132398"/>
                  </a:lnTo>
                  <a:lnTo>
                    <a:pt x="159639" y="135160"/>
                  </a:lnTo>
                  <a:lnTo>
                    <a:pt x="151733" y="138017"/>
                  </a:lnTo>
                  <a:lnTo>
                    <a:pt x="143827" y="140780"/>
                  </a:lnTo>
                  <a:lnTo>
                    <a:pt x="135922" y="143542"/>
                  </a:lnTo>
                  <a:lnTo>
                    <a:pt x="128111" y="146304"/>
                  </a:lnTo>
                  <a:lnTo>
                    <a:pt x="120205" y="149066"/>
                  </a:lnTo>
                  <a:lnTo>
                    <a:pt x="112300" y="151829"/>
                  </a:lnTo>
                  <a:lnTo>
                    <a:pt x="104394" y="154686"/>
                  </a:lnTo>
                  <a:lnTo>
                    <a:pt x="96488" y="157448"/>
                  </a:lnTo>
                  <a:lnTo>
                    <a:pt x="88582" y="160210"/>
                  </a:lnTo>
                  <a:lnTo>
                    <a:pt x="80677" y="162973"/>
                  </a:lnTo>
                  <a:lnTo>
                    <a:pt x="72866" y="165735"/>
                  </a:lnTo>
                  <a:lnTo>
                    <a:pt x="64960" y="168497"/>
                  </a:lnTo>
                  <a:lnTo>
                    <a:pt x="57055" y="171355"/>
                  </a:lnTo>
                  <a:lnTo>
                    <a:pt x="49149" y="174117"/>
                  </a:lnTo>
                  <a:lnTo>
                    <a:pt x="41243" y="176879"/>
                  </a:lnTo>
                  <a:lnTo>
                    <a:pt x="33338" y="179641"/>
                  </a:lnTo>
                  <a:cubicBezTo>
                    <a:pt x="31337" y="186214"/>
                    <a:pt x="29432" y="192786"/>
                    <a:pt x="27527" y="199358"/>
                  </a:cubicBezTo>
                  <a:cubicBezTo>
                    <a:pt x="25622" y="205931"/>
                    <a:pt x="23908" y="212598"/>
                    <a:pt x="22193" y="219265"/>
                  </a:cubicBezTo>
                  <a:cubicBezTo>
                    <a:pt x="20479" y="225933"/>
                    <a:pt x="18764" y="232696"/>
                    <a:pt x="17145" y="239363"/>
                  </a:cubicBezTo>
                  <a:cubicBezTo>
                    <a:pt x="15526" y="246031"/>
                    <a:pt x="14002" y="252889"/>
                    <a:pt x="12573" y="259652"/>
                  </a:cubicBezTo>
                  <a:cubicBezTo>
                    <a:pt x="11144" y="266414"/>
                    <a:pt x="10192" y="273558"/>
                    <a:pt x="8572" y="280035"/>
                  </a:cubicBezTo>
                  <a:cubicBezTo>
                    <a:pt x="6953" y="286512"/>
                    <a:pt x="6001" y="293656"/>
                    <a:pt x="4763" y="300514"/>
                  </a:cubicBezTo>
                  <a:cubicBezTo>
                    <a:pt x="3524" y="307372"/>
                    <a:pt x="2477" y="314230"/>
                    <a:pt x="1333" y="321088"/>
                  </a:cubicBezTo>
                  <a:cubicBezTo>
                    <a:pt x="1333" y="324136"/>
                    <a:pt x="476" y="327088"/>
                    <a:pt x="0" y="33004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80" name="Google Shape;1980;p21"/>
            <p:cNvSpPr/>
            <p:nvPr/>
          </p:nvSpPr>
          <p:spPr>
            <a:xfrm>
              <a:off x="5880601" y="6220105"/>
              <a:ext cx="120205" cy="83153"/>
            </a:xfrm>
            <a:custGeom>
              <a:avLst/>
              <a:gdLst/>
              <a:ahLst/>
              <a:cxnLst/>
              <a:rect l="l" t="t" r="r" b="b"/>
              <a:pathLst>
                <a:path w="120205" h="83153" extrusionOk="0">
                  <a:moveTo>
                    <a:pt x="0" y="46958"/>
                  </a:moveTo>
                  <a:lnTo>
                    <a:pt x="36385" y="83153"/>
                  </a:lnTo>
                  <a:lnTo>
                    <a:pt x="120206"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81" name="Google Shape;1981;p21"/>
            <p:cNvSpPr/>
            <p:nvPr/>
          </p:nvSpPr>
          <p:spPr>
            <a:xfrm>
              <a:off x="5880601" y="6434418"/>
              <a:ext cx="120205" cy="83248"/>
            </a:xfrm>
            <a:custGeom>
              <a:avLst/>
              <a:gdLst/>
              <a:ahLst/>
              <a:cxnLst/>
              <a:rect l="l" t="t" r="r" b="b"/>
              <a:pathLst>
                <a:path w="120205" h="83248" extrusionOk="0">
                  <a:moveTo>
                    <a:pt x="0" y="47053"/>
                  </a:moveTo>
                  <a:lnTo>
                    <a:pt x="36385" y="83248"/>
                  </a:lnTo>
                  <a:lnTo>
                    <a:pt x="120206"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82" name="Google Shape;1982;p21"/>
            <p:cNvSpPr/>
            <p:nvPr/>
          </p:nvSpPr>
          <p:spPr>
            <a:xfrm>
              <a:off x="5878982" y="6648921"/>
              <a:ext cx="85439" cy="85439"/>
            </a:xfrm>
            <a:custGeom>
              <a:avLst/>
              <a:gdLst/>
              <a:ahLst/>
              <a:cxnLst/>
              <a:rect l="l" t="t" r="r" b="b"/>
              <a:pathLst>
                <a:path w="85439" h="85439" extrusionOk="0">
                  <a:moveTo>
                    <a:pt x="0" y="0"/>
                  </a:moveTo>
                  <a:lnTo>
                    <a:pt x="85439" y="85439"/>
                  </a:lnTo>
                </a:path>
              </a:pathLst>
            </a:custGeom>
            <a:noFill/>
            <a:ln w="9525" cap="rnd" cmpd="sng">
              <a:solidFill>
                <a:srgbClr val="FC01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983" name="Google Shape;1983;p21"/>
            <p:cNvSpPr/>
            <p:nvPr/>
          </p:nvSpPr>
          <p:spPr>
            <a:xfrm>
              <a:off x="5878982" y="6648921"/>
              <a:ext cx="85439" cy="85439"/>
            </a:xfrm>
            <a:custGeom>
              <a:avLst/>
              <a:gdLst/>
              <a:ahLst/>
              <a:cxnLst/>
              <a:rect l="l" t="t" r="r" b="b"/>
              <a:pathLst>
                <a:path w="85439" h="85439" extrusionOk="0">
                  <a:moveTo>
                    <a:pt x="85439" y="0"/>
                  </a:moveTo>
                  <a:lnTo>
                    <a:pt x="0" y="85439"/>
                  </a:lnTo>
                </a:path>
              </a:pathLst>
            </a:custGeom>
            <a:noFill/>
            <a:ln w="9525" cap="rnd" cmpd="sng">
              <a:solidFill>
                <a:srgbClr val="FC01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grpSp>
      <p:pic>
        <p:nvPicPr>
          <p:cNvPr id="1984" name="Google Shape;1984;p21"/>
          <p:cNvPicPr preferRelativeResize="0"/>
          <p:nvPr/>
        </p:nvPicPr>
        <p:blipFill rotWithShape="1">
          <a:blip r:embed="rId4">
            <a:alphaModFix/>
          </a:blip>
          <a:srcRect/>
          <a:stretch/>
        </p:blipFill>
        <p:spPr>
          <a:xfrm>
            <a:off x="8151621" y="4628902"/>
            <a:ext cx="784646" cy="409103"/>
          </a:xfrm>
          <a:prstGeom prst="rect">
            <a:avLst/>
          </a:prstGeom>
          <a:noFill/>
          <a:ln>
            <a:noFill/>
          </a:ln>
        </p:spPr>
      </p:pic>
      <p:sp>
        <p:nvSpPr>
          <p:cNvPr id="1985" name="Google Shape;1985;p21"/>
          <p:cNvSpPr txBox="1"/>
          <p:nvPr/>
        </p:nvSpPr>
        <p:spPr>
          <a:xfrm>
            <a:off x="113611" y="4986478"/>
            <a:ext cx="1356900" cy="7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7F7F7F"/>
                </a:solidFill>
                <a:latin typeface="Red Hat"/>
                <a:sym typeface="Arial"/>
              </a:rPr>
              <a:t>2024 CrowdStrike, Inc. All rights reserved.</a:t>
            </a:r>
            <a:endParaRPr sz="1400" b="0" i="0" u="none" strike="noStrike" cap="none">
              <a:solidFill>
                <a:srgbClr val="000000"/>
              </a:solidFill>
              <a:latin typeface="Red Hat"/>
              <a:sym typeface="Arial"/>
            </a:endParaRPr>
          </a:p>
        </p:txBody>
      </p:sp>
      <p:pic>
        <p:nvPicPr>
          <p:cNvPr id="1986" name="Google Shape;1986;p21"/>
          <p:cNvPicPr preferRelativeResize="0"/>
          <p:nvPr/>
        </p:nvPicPr>
        <p:blipFill rotWithShape="1">
          <a:blip r:embed="rId5">
            <a:alphaModFix/>
          </a:blip>
          <a:srcRect l="-12875" t="-6540" r="-19050"/>
          <a:stretch/>
        </p:blipFill>
        <p:spPr>
          <a:xfrm>
            <a:off x="1768673" y="2343261"/>
            <a:ext cx="3085722" cy="25703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8">
          <a:extLst>
            <a:ext uri="{FF2B5EF4-FFF2-40B4-BE49-F238E27FC236}">
              <a16:creationId xmlns:a16="http://schemas.microsoft.com/office/drawing/2014/main" id="{96D40A88-429D-9589-C6D8-086F81E5FF0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34E01AF-9574-B3F8-3CED-970D5C46F803}"/>
              </a:ext>
            </a:extLst>
          </p:cNvPr>
          <p:cNvPicPr>
            <a:picLocks noChangeAspect="1"/>
          </p:cNvPicPr>
          <p:nvPr/>
        </p:nvPicPr>
        <p:blipFill>
          <a:blip r:embed="rId3"/>
          <a:stretch>
            <a:fillRect/>
          </a:stretch>
        </p:blipFill>
        <p:spPr>
          <a:xfrm>
            <a:off x="1070773" y="0"/>
            <a:ext cx="6370926" cy="5143500"/>
          </a:xfrm>
          <a:prstGeom prst="rect">
            <a:avLst/>
          </a:prstGeom>
        </p:spPr>
      </p:pic>
    </p:spTree>
    <p:extLst>
      <p:ext uri="{BB962C8B-B14F-4D97-AF65-F5344CB8AC3E}">
        <p14:creationId xmlns:p14="http://schemas.microsoft.com/office/powerpoint/2010/main" val="4146944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15"/>
          <p:cNvSpPr txBox="1"/>
          <p:nvPr/>
        </p:nvSpPr>
        <p:spPr>
          <a:xfrm>
            <a:off x="181250" y="189150"/>
            <a:ext cx="4871100" cy="49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rgbClr val="F8F8F8"/>
                </a:solidFill>
                <a:latin typeface="Red Hat"/>
                <a:ea typeface="Red Hat Display"/>
                <a:cs typeface="Red Hat Display"/>
                <a:sym typeface="Red Hat Display"/>
              </a:rPr>
              <a:t>Charlotte AI </a:t>
            </a:r>
            <a:endParaRPr sz="2400" b="1" i="0" u="none" strike="noStrike" cap="none" dirty="0">
              <a:solidFill>
                <a:srgbClr val="F8F8F8"/>
              </a:solidFill>
              <a:latin typeface="Red Hat"/>
              <a:ea typeface="Red Hat Display"/>
              <a:cs typeface="Red Hat Display"/>
              <a:sym typeface="Red Hat Displa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rgbClr val="EC0000"/>
                </a:solidFill>
                <a:latin typeface="Red Hat"/>
                <a:ea typeface="Red Hat Display"/>
                <a:cs typeface="Red Hat Display"/>
                <a:sym typeface="Red Hat Display"/>
              </a:rPr>
              <a:t>Tăng</a:t>
            </a:r>
            <a:r>
              <a:rPr lang="en-US" sz="1800" b="0" i="0" u="none" strike="noStrike" cap="none" dirty="0">
                <a:solidFill>
                  <a:srgbClr val="EC0000"/>
                </a:solidFill>
                <a:latin typeface="Red Hat"/>
                <a:ea typeface="Red Hat Display"/>
                <a:cs typeface="Red Hat Display"/>
                <a:sym typeface="Red Hat Display"/>
              </a:rPr>
              <a:t> </a:t>
            </a:r>
            <a:r>
              <a:rPr lang="en-US" sz="1800" b="0" i="0" u="none" strike="noStrike" cap="none" dirty="0" err="1">
                <a:solidFill>
                  <a:srgbClr val="EC0000"/>
                </a:solidFill>
                <a:latin typeface="Red Hat"/>
                <a:ea typeface="Red Hat Display"/>
                <a:cs typeface="Red Hat Display"/>
                <a:sym typeface="Red Hat Display"/>
              </a:rPr>
              <a:t>tốc</a:t>
            </a:r>
            <a:r>
              <a:rPr lang="en-US" sz="1800" b="0" i="0" u="none" strike="noStrike" cap="none" dirty="0">
                <a:solidFill>
                  <a:srgbClr val="EC0000"/>
                </a:solidFill>
                <a:latin typeface="Red Hat"/>
                <a:ea typeface="Red Hat Display"/>
                <a:cs typeface="Red Hat Display"/>
                <a:sym typeface="Red Hat Display"/>
              </a:rPr>
              <a:t> </a:t>
            </a:r>
            <a:r>
              <a:rPr lang="en-US" sz="1800" b="0" i="0" u="none" strike="noStrike" cap="none" dirty="0" err="1">
                <a:solidFill>
                  <a:srgbClr val="EC0000"/>
                </a:solidFill>
                <a:latin typeface="Red Hat"/>
                <a:ea typeface="Red Hat Display"/>
                <a:cs typeface="Red Hat Display"/>
                <a:sym typeface="Red Hat Display"/>
              </a:rPr>
              <a:t>hoạt</a:t>
            </a:r>
            <a:r>
              <a:rPr lang="en-US" sz="1800" b="0" i="0" u="none" strike="noStrike" cap="none" dirty="0">
                <a:solidFill>
                  <a:srgbClr val="EC0000"/>
                </a:solidFill>
                <a:latin typeface="Red Hat"/>
                <a:ea typeface="Red Hat Display"/>
                <a:cs typeface="Red Hat Display"/>
                <a:sym typeface="Red Hat Display"/>
              </a:rPr>
              <a:t> </a:t>
            </a:r>
            <a:r>
              <a:rPr lang="en-US" sz="1800" b="0" i="0" u="none" strike="noStrike" cap="none" dirty="0" err="1">
                <a:solidFill>
                  <a:srgbClr val="EC0000"/>
                </a:solidFill>
                <a:latin typeface="Red Hat"/>
                <a:ea typeface="Red Hat Display"/>
                <a:cs typeface="Red Hat Display"/>
                <a:sym typeface="Red Hat Display"/>
              </a:rPr>
              <a:t>động</a:t>
            </a:r>
            <a:r>
              <a:rPr lang="en-US" sz="1800" b="0" i="0" u="none" strike="noStrike" cap="none" dirty="0">
                <a:solidFill>
                  <a:srgbClr val="EC0000"/>
                </a:solidFill>
                <a:latin typeface="Red Hat"/>
                <a:ea typeface="Red Hat Display"/>
                <a:cs typeface="Red Hat Display"/>
                <a:sym typeface="Red Hat Display"/>
              </a:rPr>
              <a:t> </a:t>
            </a:r>
            <a:r>
              <a:rPr lang="en-US" sz="1800" b="0" i="0" u="none" strike="noStrike" cap="none" dirty="0" err="1">
                <a:solidFill>
                  <a:srgbClr val="EC0000"/>
                </a:solidFill>
                <a:latin typeface="Red Hat"/>
                <a:ea typeface="Red Hat Display"/>
                <a:cs typeface="Red Hat Display"/>
                <a:sym typeface="Red Hat Display"/>
              </a:rPr>
              <a:t>bảo</a:t>
            </a:r>
            <a:r>
              <a:rPr lang="en-US" sz="1800" b="0" i="0" u="none" strike="noStrike" cap="none" dirty="0">
                <a:solidFill>
                  <a:srgbClr val="EC0000"/>
                </a:solidFill>
                <a:latin typeface="Red Hat"/>
                <a:ea typeface="Red Hat Display"/>
                <a:cs typeface="Red Hat Display"/>
                <a:sym typeface="Red Hat Display"/>
              </a:rPr>
              <a:t> </a:t>
            </a:r>
            <a:r>
              <a:rPr lang="en-US" sz="1800" b="0" i="0" u="none" strike="noStrike" cap="none" dirty="0" err="1">
                <a:solidFill>
                  <a:srgbClr val="EC0000"/>
                </a:solidFill>
                <a:latin typeface="Red Hat"/>
                <a:ea typeface="Red Hat Display"/>
                <a:cs typeface="Red Hat Display"/>
                <a:sym typeface="Red Hat Display"/>
              </a:rPr>
              <a:t>mật</a:t>
            </a:r>
            <a:r>
              <a:rPr lang="en-US" sz="1800" b="0" i="0" u="none" strike="noStrike" cap="none" dirty="0">
                <a:solidFill>
                  <a:srgbClr val="EC0000"/>
                </a:solidFill>
                <a:latin typeface="Red Hat"/>
                <a:ea typeface="Red Hat Display"/>
                <a:cs typeface="Red Hat Display"/>
                <a:sym typeface="Red Hat Display"/>
              </a:rPr>
              <a:t> </a:t>
            </a:r>
            <a:r>
              <a:rPr lang="en-US" sz="1800" b="0" i="0" u="none" strike="noStrike" cap="none" dirty="0" err="1">
                <a:solidFill>
                  <a:srgbClr val="EC0000"/>
                </a:solidFill>
                <a:latin typeface="Red Hat"/>
                <a:ea typeface="Red Hat Display"/>
                <a:cs typeface="Red Hat Display"/>
                <a:sym typeface="Red Hat Display"/>
              </a:rPr>
              <a:t>với</a:t>
            </a:r>
            <a:r>
              <a:rPr lang="en-US" sz="1800" b="0" i="0" u="none" strike="noStrike" cap="none" dirty="0">
                <a:solidFill>
                  <a:srgbClr val="EC0000"/>
                </a:solidFill>
                <a:latin typeface="Red Hat"/>
                <a:ea typeface="Red Hat Display"/>
                <a:cs typeface="Red Hat Display"/>
                <a:sym typeface="Red Hat Display"/>
              </a:rPr>
              <a:t> GenAI</a:t>
            </a:r>
            <a:endParaRPr sz="1800" b="0" i="0" u="none" strike="noStrike" cap="none" dirty="0">
              <a:solidFill>
                <a:srgbClr val="EC0000"/>
              </a:solidFill>
              <a:latin typeface="Red Hat"/>
              <a:ea typeface="Red Hat Display"/>
              <a:cs typeface="Red Hat Display"/>
              <a:sym typeface="Red Hat Display"/>
            </a:endParaRPr>
          </a:p>
        </p:txBody>
      </p:sp>
      <p:pic>
        <p:nvPicPr>
          <p:cNvPr id="1797" name="Google Shape;1797;p15"/>
          <p:cNvPicPr preferRelativeResize="0"/>
          <p:nvPr/>
        </p:nvPicPr>
        <p:blipFill rotWithShape="1">
          <a:blip r:embed="rId3">
            <a:alphaModFix/>
          </a:blip>
          <a:srcRect/>
          <a:stretch/>
        </p:blipFill>
        <p:spPr>
          <a:xfrm>
            <a:off x="5052475" y="0"/>
            <a:ext cx="4091524" cy="5143501"/>
          </a:xfrm>
          <a:prstGeom prst="rect">
            <a:avLst/>
          </a:prstGeom>
          <a:noFill/>
          <a:ln>
            <a:noFill/>
          </a:ln>
        </p:spPr>
      </p:pic>
      <p:sp>
        <p:nvSpPr>
          <p:cNvPr id="1798" name="Google Shape;1798;p15"/>
          <p:cNvSpPr txBox="1"/>
          <p:nvPr/>
        </p:nvSpPr>
        <p:spPr>
          <a:xfrm>
            <a:off x="1066800" y="1822925"/>
            <a:ext cx="3000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vi-VN" sz="1400" b="0" i="0" u="none" strike="noStrike" cap="none" dirty="0">
                <a:solidFill>
                  <a:schemeClr val="dk1"/>
                </a:solidFill>
                <a:latin typeface="Red Hat"/>
                <a:ea typeface="Inter"/>
                <a:cs typeface="Inter"/>
                <a:sym typeface="Inter"/>
              </a:rPr>
              <a:t>Tăng tốc độ ra quyết định, rút ngắn thời gian điều tra và tự động hóa quy trình để di chuyển nhanh hơn.</a:t>
            </a:r>
            <a:endParaRPr sz="1400" b="0" i="0" u="none" strike="noStrike" cap="none" dirty="0">
              <a:solidFill>
                <a:schemeClr val="dk1"/>
              </a:solidFill>
              <a:latin typeface="Red Hat"/>
              <a:ea typeface="Inter"/>
              <a:cs typeface="Inter"/>
              <a:sym typeface="Inter"/>
            </a:endParaRPr>
          </a:p>
        </p:txBody>
      </p:sp>
      <p:sp>
        <p:nvSpPr>
          <p:cNvPr id="1799" name="Google Shape;1799;p15"/>
          <p:cNvSpPr txBox="1"/>
          <p:nvPr/>
        </p:nvSpPr>
        <p:spPr>
          <a:xfrm>
            <a:off x="1066800" y="2802213"/>
            <a:ext cx="30000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vi-VN" sz="1400" b="0" i="0" u="none" strike="noStrike" cap="none" dirty="0">
                <a:solidFill>
                  <a:schemeClr val="dk1"/>
                </a:solidFill>
                <a:latin typeface="Red Hat"/>
                <a:ea typeface="Inter"/>
                <a:cs typeface="Inter"/>
                <a:sym typeface="Inter"/>
              </a:rPr>
              <a:t>Sử dụng </a:t>
            </a:r>
            <a:r>
              <a:rPr lang="en-US" sz="1400" b="0" i="0" u="none" strike="noStrike" cap="none" dirty="0" err="1">
                <a:solidFill>
                  <a:schemeClr val="dk1"/>
                </a:solidFill>
                <a:latin typeface="Red Hat"/>
                <a:ea typeface="Inter"/>
                <a:cs typeface="Inter"/>
                <a:sym typeface="Inter"/>
              </a:rPr>
              <a:t>hoàn</a:t>
            </a:r>
            <a:r>
              <a:rPr lang="en-US" sz="1400" b="0" i="0" u="none" strike="noStrike" cap="none" dirty="0">
                <a:solidFill>
                  <a:schemeClr val="dk1"/>
                </a:solidFill>
                <a:latin typeface="Red Hat"/>
                <a:ea typeface="Inter"/>
                <a:cs typeface="Inter"/>
                <a:sym typeface="Inter"/>
              </a:rPr>
              <a:t> </a:t>
            </a:r>
            <a:r>
              <a:rPr lang="en-US" sz="1400" b="0" i="0" u="none" strike="noStrike" cap="none" dirty="0" err="1">
                <a:solidFill>
                  <a:schemeClr val="dk1"/>
                </a:solidFill>
                <a:latin typeface="Red Hat"/>
                <a:ea typeface="Inter"/>
                <a:cs typeface="Inter"/>
                <a:sym typeface="Inter"/>
              </a:rPr>
              <a:t>toàn</a:t>
            </a:r>
            <a:r>
              <a:rPr lang="en-US" sz="1400" b="0" i="0" u="none" strike="noStrike" cap="none" dirty="0">
                <a:solidFill>
                  <a:schemeClr val="dk1"/>
                </a:solidFill>
                <a:latin typeface="Red Hat"/>
                <a:ea typeface="Inter"/>
                <a:cs typeface="Inter"/>
                <a:sym typeface="Inter"/>
              </a:rPr>
              <a:t> </a:t>
            </a:r>
            <a:r>
              <a:rPr lang="en-US" sz="1400" b="0" i="0" u="none" strike="noStrike" cap="none" dirty="0" err="1">
                <a:solidFill>
                  <a:schemeClr val="dk1"/>
                </a:solidFill>
                <a:latin typeface="Red Hat"/>
                <a:ea typeface="Inter"/>
                <a:cs typeface="Inter"/>
                <a:sym typeface="Inter"/>
              </a:rPr>
              <a:t>bằng</a:t>
            </a:r>
            <a:r>
              <a:rPr lang="en-US" sz="1400" b="0" i="0" u="none" strike="noStrike" cap="none" dirty="0">
                <a:solidFill>
                  <a:schemeClr val="dk1"/>
                </a:solidFill>
                <a:latin typeface="Red Hat"/>
                <a:ea typeface="Inter"/>
                <a:cs typeface="Inter"/>
                <a:sym typeface="Inter"/>
              </a:rPr>
              <a:t> </a:t>
            </a:r>
            <a:r>
              <a:rPr lang="vi-VN" sz="1400" b="0" i="0" u="none" strike="noStrike" cap="none" dirty="0">
                <a:solidFill>
                  <a:schemeClr val="dk1"/>
                </a:solidFill>
                <a:latin typeface="Red Hat"/>
                <a:ea typeface="Inter"/>
                <a:cs typeface="Inter"/>
                <a:sym typeface="Inter"/>
              </a:rPr>
              <a:t>ngôn ngữ tự nhiên </a:t>
            </a:r>
            <a:r>
              <a:rPr lang="en-US" sz="1400" b="0" i="0" u="none" strike="noStrike" cap="none" dirty="0" err="1">
                <a:solidFill>
                  <a:schemeClr val="dk1"/>
                </a:solidFill>
                <a:latin typeface="Red Hat"/>
                <a:ea typeface="Inter"/>
                <a:cs typeface="Inter"/>
                <a:sym typeface="Inter"/>
              </a:rPr>
              <a:t>trên</a:t>
            </a:r>
            <a:r>
              <a:rPr lang="en-US" sz="1400" b="0" i="0" u="none" strike="noStrike" cap="none" dirty="0">
                <a:solidFill>
                  <a:schemeClr val="dk1"/>
                </a:solidFill>
                <a:latin typeface="Red Hat"/>
                <a:ea typeface="Inter"/>
                <a:cs typeface="Inter"/>
                <a:sym typeface="Inter"/>
              </a:rPr>
              <a:t> </a:t>
            </a:r>
            <a:r>
              <a:rPr lang="vi-VN" sz="1400" b="0" i="0" u="none" strike="noStrike" cap="none" dirty="0">
                <a:solidFill>
                  <a:schemeClr val="dk1"/>
                </a:solidFill>
                <a:latin typeface="Red Hat"/>
                <a:ea typeface="Inter"/>
                <a:cs typeface="Inter"/>
                <a:sym typeface="Inter"/>
              </a:rPr>
              <a:t>nền tảng Falcon®.</a:t>
            </a:r>
            <a:endParaRPr sz="1400" b="0" i="0" u="none" strike="noStrike" cap="none" dirty="0">
              <a:solidFill>
                <a:schemeClr val="dk1"/>
              </a:solidFill>
              <a:latin typeface="Red Hat"/>
              <a:ea typeface="Inter"/>
              <a:cs typeface="Inter"/>
              <a:sym typeface="Inter"/>
            </a:endParaRPr>
          </a:p>
        </p:txBody>
      </p:sp>
      <p:sp>
        <p:nvSpPr>
          <p:cNvPr id="1800" name="Google Shape;1800;p15"/>
          <p:cNvSpPr txBox="1"/>
          <p:nvPr/>
        </p:nvSpPr>
        <p:spPr>
          <a:xfrm>
            <a:off x="1066800" y="3733800"/>
            <a:ext cx="3000000" cy="43239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Red Hat"/>
                <a:ea typeface="Inter"/>
                <a:cs typeface="Inter"/>
                <a:sym typeface="Inter"/>
              </a:rPr>
              <a:t>Kết</a:t>
            </a:r>
            <a:r>
              <a:rPr lang="en-US" sz="1400" b="0" i="0" u="none" strike="noStrike" cap="none" dirty="0">
                <a:solidFill>
                  <a:srgbClr val="FFFFFF"/>
                </a:solidFill>
                <a:latin typeface="Red Hat"/>
                <a:ea typeface="Inter"/>
                <a:cs typeface="Inter"/>
                <a:sym typeface="Inter"/>
              </a:rPr>
              <a:t> </a:t>
            </a:r>
            <a:r>
              <a:rPr lang="en-US" sz="1400" b="0" i="0" u="none" strike="noStrike" cap="none" dirty="0" err="1">
                <a:solidFill>
                  <a:srgbClr val="FFFFFF"/>
                </a:solidFill>
                <a:latin typeface="Red Hat"/>
                <a:ea typeface="Inter"/>
                <a:cs typeface="Inter"/>
                <a:sym typeface="Inter"/>
              </a:rPr>
              <a:t>quả</a:t>
            </a:r>
            <a:r>
              <a:rPr lang="en-US" sz="1400" b="0" i="0" u="none" strike="noStrike" cap="none" dirty="0">
                <a:solidFill>
                  <a:srgbClr val="FFFFFF"/>
                </a:solidFill>
                <a:latin typeface="Red Hat"/>
                <a:ea typeface="Inter"/>
                <a:cs typeface="Inter"/>
                <a:sym typeface="Inter"/>
              </a:rPr>
              <a:t> </a:t>
            </a:r>
            <a:r>
              <a:rPr lang="en-US" sz="1400" b="0" i="0" u="none" strike="noStrike" cap="none" dirty="0" err="1">
                <a:solidFill>
                  <a:srgbClr val="FFFFFF"/>
                </a:solidFill>
                <a:latin typeface="Red Hat"/>
                <a:ea typeface="Inter"/>
                <a:cs typeface="Inter"/>
                <a:sym typeface="Inter"/>
              </a:rPr>
              <a:t>đáng</a:t>
            </a:r>
            <a:r>
              <a:rPr lang="en-US" sz="1400" b="0" i="0" u="none" strike="noStrike" cap="none" dirty="0">
                <a:solidFill>
                  <a:srgbClr val="FFFFFF"/>
                </a:solidFill>
                <a:latin typeface="Red Hat"/>
                <a:ea typeface="Inter"/>
                <a:cs typeface="Inter"/>
                <a:sym typeface="Inter"/>
              </a:rPr>
              <a:t> tin </a:t>
            </a:r>
            <a:r>
              <a:rPr lang="en-US" sz="1400" b="0" i="0" u="none" strike="noStrike" cap="none" dirty="0" err="1">
                <a:solidFill>
                  <a:srgbClr val="FFFFFF"/>
                </a:solidFill>
                <a:latin typeface="Red Hat"/>
                <a:ea typeface="Inter"/>
                <a:cs typeface="Inter"/>
                <a:sym typeface="Inter"/>
              </a:rPr>
              <a:t>cậy</a:t>
            </a:r>
            <a:endParaRPr lang="en-US" sz="1400" b="0" i="0" u="none" strike="noStrike" cap="none" dirty="0">
              <a:solidFill>
                <a:srgbClr val="FFFFFF"/>
              </a:solidFill>
              <a:latin typeface="Red Hat"/>
              <a:ea typeface="Inter"/>
              <a:cs typeface="Inter"/>
              <a:sym typeface="Inter"/>
            </a:endParaRPr>
          </a:p>
        </p:txBody>
      </p:sp>
      <p:pic>
        <p:nvPicPr>
          <p:cNvPr id="1801" name="Google Shape;1801;p15"/>
          <p:cNvPicPr preferRelativeResize="0"/>
          <p:nvPr/>
        </p:nvPicPr>
        <p:blipFill rotWithShape="1">
          <a:blip r:embed="rId4">
            <a:alphaModFix/>
          </a:blip>
          <a:srcRect/>
          <a:stretch/>
        </p:blipFill>
        <p:spPr>
          <a:xfrm>
            <a:off x="342600" y="2823263"/>
            <a:ext cx="648000" cy="648000"/>
          </a:xfrm>
          <a:prstGeom prst="rect">
            <a:avLst/>
          </a:prstGeom>
          <a:noFill/>
          <a:ln>
            <a:noFill/>
          </a:ln>
        </p:spPr>
      </p:pic>
      <p:pic>
        <p:nvPicPr>
          <p:cNvPr id="1802" name="Google Shape;1802;p15"/>
          <p:cNvPicPr preferRelativeResize="0"/>
          <p:nvPr/>
        </p:nvPicPr>
        <p:blipFill rotWithShape="1">
          <a:blip r:embed="rId5">
            <a:alphaModFix/>
          </a:blip>
          <a:srcRect/>
          <a:stretch/>
        </p:blipFill>
        <p:spPr>
          <a:xfrm>
            <a:off x="342600" y="3716488"/>
            <a:ext cx="648000" cy="648000"/>
          </a:xfrm>
          <a:prstGeom prst="rect">
            <a:avLst/>
          </a:prstGeom>
          <a:noFill/>
          <a:ln>
            <a:noFill/>
          </a:ln>
        </p:spPr>
      </p:pic>
      <p:pic>
        <p:nvPicPr>
          <p:cNvPr id="1803" name="Google Shape;1803;p15"/>
          <p:cNvPicPr preferRelativeResize="0"/>
          <p:nvPr/>
        </p:nvPicPr>
        <p:blipFill rotWithShape="1">
          <a:blip r:embed="rId6">
            <a:alphaModFix/>
          </a:blip>
          <a:srcRect/>
          <a:stretch/>
        </p:blipFill>
        <p:spPr>
          <a:xfrm>
            <a:off x="342600" y="1930050"/>
            <a:ext cx="648000" cy="64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9" name="Google Shape;1889;p133"/>
          <p:cNvSpPr txBox="1"/>
          <p:nvPr/>
        </p:nvSpPr>
        <p:spPr>
          <a:xfrm>
            <a:off x="5314604" y="2632948"/>
            <a:ext cx="3762384" cy="383141"/>
          </a:xfrm>
          <a:prstGeom prst="rect">
            <a:avLst/>
          </a:prstGeom>
          <a:noFill/>
          <a:ln>
            <a:noFill/>
          </a:ln>
        </p:spPr>
        <p:txBody>
          <a:bodyPr spcFirstLastPara="1" wrap="square" lIns="91425" tIns="45700" rIns="91425" bIns="45700" anchor="ctr" anchorCtr="0">
            <a:spAutoFit/>
          </a:bodyPr>
          <a:lstStyle/>
          <a:p>
            <a:pPr defTabSz="685800">
              <a:lnSpc>
                <a:spcPct val="90000"/>
              </a:lnSpc>
              <a:buClr>
                <a:srgbClr val="303030"/>
              </a:buClr>
              <a:buSzPts val="1050"/>
              <a:defRPr/>
            </a:pPr>
            <a:r>
              <a:rPr lang="vi-VN" sz="1050" kern="1200">
                <a:solidFill>
                  <a:srgbClr val="FFFFFF"/>
                </a:solidFill>
                <a:latin typeface="Red Hat Display SemiBold"/>
                <a:ea typeface="Red Hat Display SemiBold"/>
                <a:cs typeface="Red Hat Display SemiBold"/>
                <a:sym typeface="Red Hat Display SemiBold"/>
              </a:rPr>
              <a:t>Chặn script độc hại (Office macros, PowerShell, VBScript) trước thực thi.</a:t>
            </a:r>
            <a:endParaRPr sz="1800" kern="1200">
              <a:solidFill>
                <a:srgbClr val="FFFFFF"/>
              </a:solidFill>
              <a:latin typeface="Red Hat Display SemiBold"/>
              <a:ea typeface="Red Hat Display SemiBold"/>
              <a:cs typeface="Red Hat Display SemiBold"/>
              <a:sym typeface="Red Hat Display SemiBold"/>
            </a:endParaRPr>
          </a:p>
        </p:txBody>
      </p:sp>
      <p:sp>
        <p:nvSpPr>
          <p:cNvPr id="1890" name="Google Shape;1890;p133"/>
          <p:cNvSpPr txBox="1"/>
          <p:nvPr/>
        </p:nvSpPr>
        <p:spPr>
          <a:xfrm>
            <a:off x="4885228" y="1498985"/>
            <a:ext cx="3519239" cy="383141"/>
          </a:xfrm>
          <a:prstGeom prst="rect">
            <a:avLst/>
          </a:prstGeom>
          <a:noFill/>
          <a:ln>
            <a:noFill/>
          </a:ln>
        </p:spPr>
        <p:txBody>
          <a:bodyPr spcFirstLastPara="1" wrap="square" lIns="91425" tIns="45700" rIns="91425" bIns="45700" anchor="ctr" anchorCtr="0">
            <a:spAutoFit/>
          </a:bodyPr>
          <a:lstStyle/>
          <a:p>
            <a:pPr defTabSz="685800">
              <a:lnSpc>
                <a:spcPct val="90000"/>
              </a:lnSpc>
              <a:buClr>
                <a:srgbClr val="303030"/>
              </a:buClr>
              <a:buSzPts val="1050"/>
              <a:defRPr/>
            </a:pPr>
            <a:r>
              <a:rPr lang="vi-VN" sz="1050" kern="1200">
                <a:solidFill>
                  <a:srgbClr val="FFFFFF"/>
                </a:solidFill>
                <a:latin typeface="Red Hat Display SemiBold"/>
                <a:ea typeface="Red Hat Display SemiBold"/>
                <a:cs typeface="Red Hat Display SemiBold"/>
                <a:sym typeface="Red Hat Display SemiBold"/>
              </a:rPr>
              <a:t>AI/ML trên agent phân tích file trước khi thực thi (offline).</a:t>
            </a:r>
            <a:endParaRPr sz="1800" kern="1200">
              <a:solidFill>
                <a:srgbClr val="FFFFFF"/>
              </a:solidFill>
              <a:latin typeface="Red Hat Display SemiBold"/>
              <a:ea typeface="Red Hat Display SemiBold"/>
              <a:cs typeface="Red Hat Display SemiBold"/>
              <a:sym typeface="Red Hat Display SemiBold"/>
            </a:endParaRPr>
          </a:p>
        </p:txBody>
      </p:sp>
      <p:sp>
        <p:nvSpPr>
          <p:cNvPr id="1891" name="Google Shape;1891;p133"/>
          <p:cNvSpPr txBox="1"/>
          <p:nvPr/>
        </p:nvSpPr>
        <p:spPr>
          <a:xfrm>
            <a:off x="5132276" y="1865391"/>
            <a:ext cx="3721158" cy="383141"/>
          </a:xfrm>
          <a:prstGeom prst="rect">
            <a:avLst/>
          </a:prstGeom>
          <a:noFill/>
          <a:ln>
            <a:noFill/>
          </a:ln>
        </p:spPr>
        <p:txBody>
          <a:bodyPr spcFirstLastPara="1" wrap="square" lIns="91425" tIns="45700" rIns="91425" bIns="45700" anchor="ctr" anchorCtr="0">
            <a:spAutoFit/>
          </a:bodyPr>
          <a:lstStyle/>
          <a:p>
            <a:pPr defTabSz="685800">
              <a:lnSpc>
                <a:spcPct val="90000"/>
              </a:lnSpc>
              <a:buClr>
                <a:srgbClr val="303030"/>
              </a:buClr>
              <a:buSzPts val="1050"/>
              <a:defRPr/>
            </a:pPr>
            <a:r>
              <a:rPr lang="vi-VN" sz="1050" kern="1200">
                <a:solidFill>
                  <a:srgbClr val="FFFFFF"/>
                </a:solidFill>
                <a:latin typeface="Red Hat Display SemiBold"/>
                <a:ea typeface="Red Hat Display SemiBold"/>
                <a:cs typeface="Red Hat Display SemiBold"/>
                <a:sym typeface="Red Hat Display SemiBold"/>
              </a:rPr>
              <a:t>Exploit Blocking: Chặn kỹ thuật khai thác lỗ hổng trước khi payload được cài.</a:t>
            </a:r>
            <a:endParaRPr sz="1800" kern="1200">
              <a:solidFill>
                <a:srgbClr val="FFFFFF"/>
              </a:solidFill>
              <a:latin typeface="Red Hat Display SemiBold"/>
              <a:ea typeface="Red Hat Display SemiBold"/>
              <a:cs typeface="Red Hat Display SemiBold"/>
              <a:sym typeface="Red Hat Display SemiBold"/>
            </a:endParaRPr>
          </a:p>
        </p:txBody>
      </p:sp>
      <p:sp>
        <p:nvSpPr>
          <p:cNvPr id="1892" name="Google Shape;1892;p133"/>
          <p:cNvSpPr txBox="1"/>
          <p:nvPr/>
        </p:nvSpPr>
        <p:spPr>
          <a:xfrm>
            <a:off x="5233047" y="2272667"/>
            <a:ext cx="3665505" cy="383141"/>
          </a:xfrm>
          <a:prstGeom prst="rect">
            <a:avLst/>
          </a:prstGeom>
          <a:noFill/>
          <a:ln>
            <a:noFill/>
          </a:ln>
        </p:spPr>
        <p:txBody>
          <a:bodyPr spcFirstLastPara="1" wrap="square" lIns="91425" tIns="45700" rIns="91425" bIns="45700" anchor="ctr" anchorCtr="0">
            <a:spAutoFit/>
          </a:bodyPr>
          <a:lstStyle/>
          <a:p>
            <a:pPr defTabSz="685800">
              <a:lnSpc>
                <a:spcPct val="90000"/>
              </a:lnSpc>
              <a:buClr>
                <a:srgbClr val="303030"/>
              </a:buClr>
              <a:buSzPts val="1050"/>
              <a:defRPr/>
            </a:pPr>
            <a:r>
              <a:rPr lang="en-US" sz="1050" kern="1200">
                <a:solidFill>
                  <a:srgbClr val="FFFFFF"/>
                </a:solidFill>
                <a:latin typeface="Red Hat Display SemiBold"/>
                <a:ea typeface="Red Hat Display SemiBold"/>
                <a:cs typeface="Red Hat Display SemiBold"/>
                <a:sym typeface="Red Hat Display SemiBold"/>
              </a:rPr>
              <a:t>Behavior-Based IoAs (local &amp; dự đoán): Phát hiện ý đồ xấu từ hành vi sớm</a:t>
            </a:r>
            <a:endParaRPr sz="1800" kern="1200">
              <a:solidFill>
                <a:srgbClr val="FFFFFF"/>
              </a:solidFill>
              <a:latin typeface="Red Hat Display SemiBold"/>
              <a:ea typeface="Red Hat Display SemiBold"/>
              <a:cs typeface="Red Hat Display SemiBold"/>
              <a:sym typeface="Red Hat Display SemiBold"/>
            </a:endParaRPr>
          </a:p>
        </p:txBody>
      </p:sp>
      <p:cxnSp>
        <p:nvCxnSpPr>
          <p:cNvPr id="1893" name="Google Shape;1893;p133"/>
          <p:cNvCxnSpPr/>
          <p:nvPr/>
        </p:nvCxnSpPr>
        <p:spPr>
          <a:xfrm>
            <a:off x="4885231" y="1837606"/>
            <a:ext cx="3953400" cy="0"/>
          </a:xfrm>
          <a:prstGeom prst="straightConnector1">
            <a:avLst/>
          </a:prstGeom>
          <a:noFill/>
          <a:ln w="12700" cap="flat" cmpd="sng">
            <a:solidFill>
              <a:srgbClr val="D8D8D8"/>
            </a:solidFill>
            <a:prstDash val="solid"/>
            <a:round/>
            <a:headEnd type="none" w="sm" len="sm"/>
            <a:tailEnd type="none" w="sm" len="sm"/>
          </a:ln>
        </p:spPr>
      </p:cxnSp>
      <p:cxnSp>
        <p:nvCxnSpPr>
          <p:cNvPr id="1894" name="Google Shape;1894;p133"/>
          <p:cNvCxnSpPr/>
          <p:nvPr/>
        </p:nvCxnSpPr>
        <p:spPr>
          <a:xfrm>
            <a:off x="5113587" y="2248532"/>
            <a:ext cx="3953400" cy="0"/>
          </a:xfrm>
          <a:prstGeom prst="straightConnector1">
            <a:avLst/>
          </a:prstGeom>
          <a:noFill/>
          <a:ln w="12700" cap="flat" cmpd="sng">
            <a:solidFill>
              <a:srgbClr val="D8D8D8"/>
            </a:solidFill>
            <a:prstDash val="solid"/>
            <a:round/>
            <a:headEnd type="none" w="sm" len="sm"/>
            <a:tailEnd type="none" w="sm" len="sm"/>
          </a:ln>
        </p:spPr>
      </p:cxnSp>
      <p:cxnSp>
        <p:nvCxnSpPr>
          <p:cNvPr id="1895" name="Google Shape;1895;p133"/>
          <p:cNvCxnSpPr/>
          <p:nvPr/>
        </p:nvCxnSpPr>
        <p:spPr>
          <a:xfrm>
            <a:off x="5202789" y="2634979"/>
            <a:ext cx="3953400" cy="0"/>
          </a:xfrm>
          <a:prstGeom prst="straightConnector1">
            <a:avLst/>
          </a:prstGeom>
          <a:noFill/>
          <a:ln w="12700" cap="flat" cmpd="sng">
            <a:solidFill>
              <a:srgbClr val="D8D8D8"/>
            </a:solidFill>
            <a:prstDash val="solid"/>
            <a:round/>
            <a:headEnd type="none" w="sm" len="sm"/>
            <a:tailEnd type="none" w="sm" len="sm"/>
          </a:ln>
        </p:spPr>
      </p:cxnSp>
      <p:cxnSp>
        <p:nvCxnSpPr>
          <p:cNvPr id="1896" name="Google Shape;1896;p133"/>
          <p:cNvCxnSpPr/>
          <p:nvPr/>
        </p:nvCxnSpPr>
        <p:spPr>
          <a:xfrm>
            <a:off x="5204687" y="2990343"/>
            <a:ext cx="3953400" cy="0"/>
          </a:xfrm>
          <a:prstGeom prst="straightConnector1">
            <a:avLst/>
          </a:prstGeom>
          <a:noFill/>
          <a:ln w="12700" cap="flat" cmpd="sng">
            <a:solidFill>
              <a:srgbClr val="D8D8D8"/>
            </a:solidFill>
            <a:prstDash val="solid"/>
            <a:round/>
            <a:headEnd type="none" w="sm" len="sm"/>
            <a:tailEnd type="none" w="sm" len="sm"/>
          </a:ln>
        </p:spPr>
      </p:cxnSp>
      <p:sp>
        <p:nvSpPr>
          <p:cNvPr id="1897" name="Google Shape;1897;p133"/>
          <p:cNvSpPr txBox="1"/>
          <p:nvPr/>
        </p:nvSpPr>
        <p:spPr>
          <a:xfrm>
            <a:off x="-15205" y="1924891"/>
            <a:ext cx="2023500" cy="173124"/>
          </a:xfrm>
          <a:prstGeom prst="rect">
            <a:avLst/>
          </a:prstGeom>
          <a:noFill/>
          <a:ln>
            <a:noFill/>
          </a:ln>
        </p:spPr>
        <p:txBody>
          <a:bodyPr spcFirstLastPara="1" wrap="square" lIns="0" tIns="0" rIns="0" bIns="0" anchor="ctr" anchorCtr="0">
            <a:spAutoFit/>
          </a:bodyPr>
          <a:lstStyle/>
          <a:p>
            <a:pPr algn="r" defTabSz="685800">
              <a:buClr>
                <a:srgbClr val="212121"/>
              </a:buClr>
              <a:buSzPts val="1050"/>
              <a:defRPr/>
            </a:pPr>
            <a:r>
              <a:rPr lang="en" sz="1125" b="1" kern="1200">
                <a:solidFill>
                  <a:srgbClr val="FFFFFF"/>
                </a:solidFill>
                <a:latin typeface="Red Hat"/>
                <a:ea typeface="Red Hat Display SemiBold"/>
                <a:cs typeface="Red Hat Display SemiBold"/>
                <a:sym typeface="Red Hat Display SemiBold"/>
              </a:rPr>
              <a:t>Tích hợp AI/ML trong bảo vệ</a:t>
            </a:r>
            <a:endParaRPr sz="1125" b="1" kern="1200">
              <a:solidFill>
                <a:srgbClr val="FFFFFF"/>
              </a:solidFill>
              <a:latin typeface="Red Hat"/>
              <a:ea typeface="Red Hat Display SemiBold"/>
              <a:cs typeface="Red Hat Display SemiBold"/>
              <a:sym typeface="Red Hat Display SemiBold"/>
            </a:endParaRPr>
          </a:p>
        </p:txBody>
      </p:sp>
      <p:sp>
        <p:nvSpPr>
          <p:cNvPr id="1898" name="Google Shape;1898;p133"/>
          <p:cNvSpPr txBox="1"/>
          <p:nvPr/>
        </p:nvSpPr>
        <p:spPr>
          <a:xfrm>
            <a:off x="-13615" y="2463412"/>
            <a:ext cx="1839600" cy="173124"/>
          </a:xfrm>
          <a:prstGeom prst="rect">
            <a:avLst/>
          </a:prstGeom>
          <a:noFill/>
          <a:ln>
            <a:noFill/>
          </a:ln>
        </p:spPr>
        <p:txBody>
          <a:bodyPr spcFirstLastPara="1" wrap="square" lIns="0" tIns="0" rIns="0" bIns="0" anchor="ctr" anchorCtr="0">
            <a:spAutoFit/>
          </a:bodyPr>
          <a:lstStyle/>
          <a:p>
            <a:pPr algn="r" defTabSz="685800">
              <a:buClr>
                <a:srgbClr val="212121"/>
              </a:buClr>
              <a:buSzPts val="1050"/>
              <a:defRPr/>
            </a:pPr>
            <a:r>
              <a:rPr lang="en" sz="1125" b="1" kern="1200">
                <a:solidFill>
                  <a:srgbClr val="FFFFFF"/>
                </a:solidFill>
                <a:latin typeface="Red Hat"/>
                <a:ea typeface="Red Hat Display SemiBold"/>
                <a:cs typeface="Red Hat Display SemiBold"/>
                <a:sym typeface="Red Hat Display SemiBold"/>
              </a:rPr>
              <a:t>Threat Intelligence</a:t>
            </a:r>
            <a:endParaRPr sz="1125" b="1" kern="1200">
              <a:solidFill>
                <a:srgbClr val="FFFFFF"/>
              </a:solidFill>
              <a:latin typeface="Red Hat"/>
              <a:ea typeface="Red Hat Display SemiBold"/>
              <a:cs typeface="Red Hat Display SemiBold"/>
              <a:sym typeface="Red Hat Display SemiBold"/>
            </a:endParaRPr>
          </a:p>
        </p:txBody>
      </p:sp>
      <p:sp>
        <p:nvSpPr>
          <p:cNvPr id="1899" name="Google Shape;1899;p133"/>
          <p:cNvSpPr txBox="1"/>
          <p:nvPr/>
        </p:nvSpPr>
        <p:spPr>
          <a:xfrm>
            <a:off x="-15205" y="3514495"/>
            <a:ext cx="2023500" cy="173124"/>
          </a:xfrm>
          <a:prstGeom prst="rect">
            <a:avLst/>
          </a:prstGeom>
          <a:noFill/>
          <a:ln>
            <a:noFill/>
          </a:ln>
        </p:spPr>
        <p:txBody>
          <a:bodyPr spcFirstLastPara="1" wrap="square" lIns="0" tIns="0" rIns="0" bIns="0" anchor="ctr" anchorCtr="0">
            <a:spAutoFit/>
          </a:bodyPr>
          <a:lstStyle/>
          <a:p>
            <a:pPr algn="r" defTabSz="685800">
              <a:buClr>
                <a:srgbClr val="212121"/>
              </a:buClr>
              <a:buSzPts val="1050"/>
              <a:defRPr/>
            </a:pPr>
            <a:r>
              <a:rPr lang="en" sz="1125" b="1" kern="1200" dirty="0">
                <a:solidFill>
                  <a:srgbClr val="FFFFFF"/>
                </a:solidFill>
                <a:latin typeface="Red Hat"/>
                <a:ea typeface="Red Hat Display Medium"/>
                <a:cs typeface="Red Hat Display Medium"/>
                <a:sym typeface="Red Hat Display Medium"/>
              </a:rPr>
              <a:t>Ngăn chặn khai thác lỗ hổng</a:t>
            </a:r>
            <a:endParaRPr sz="1125" b="1" kern="1200" dirty="0">
              <a:solidFill>
                <a:srgbClr val="FFFFFF"/>
              </a:solidFill>
              <a:latin typeface="Red Hat"/>
              <a:ea typeface="Red Hat Display Medium"/>
              <a:cs typeface="Red Hat Display Medium"/>
              <a:sym typeface="Red Hat Display Medium"/>
            </a:endParaRPr>
          </a:p>
        </p:txBody>
      </p:sp>
      <p:sp>
        <p:nvSpPr>
          <p:cNvPr id="1900" name="Google Shape;1900;p133"/>
          <p:cNvSpPr txBox="1"/>
          <p:nvPr/>
        </p:nvSpPr>
        <p:spPr>
          <a:xfrm>
            <a:off x="138620" y="2988279"/>
            <a:ext cx="1687390" cy="173124"/>
          </a:xfrm>
          <a:prstGeom prst="rect">
            <a:avLst/>
          </a:prstGeom>
          <a:noFill/>
          <a:ln>
            <a:noFill/>
          </a:ln>
        </p:spPr>
        <p:txBody>
          <a:bodyPr spcFirstLastPara="1" wrap="square" lIns="0" tIns="0" rIns="0" bIns="0" anchor="ctr" anchorCtr="0">
            <a:spAutoFit/>
          </a:bodyPr>
          <a:lstStyle/>
          <a:p>
            <a:pPr algn="r" defTabSz="685800">
              <a:buClr>
                <a:srgbClr val="212121"/>
              </a:buClr>
              <a:buSzPts val="1050"/>
              <a:defRPr/>
            </a:pPr>
            <a:r>
              <a:rPr lang="en" sz="1125" b="1" kern="1200">
                <a:solidFill>
                  <a:srgbClr val="FFFFFF"/>
                </a:solidFill>
                <a:latin typeface="Red Hat"/>
                <a:ea typeface="Red Hat Display SemiBold"/>
                <a:cs typeface="Red Hat Display SemiBold"/>
                <a:sym typeface="Red Hat Display SemiBold"/>
              </a:rPr>
              <a:t>Chặn hành vi đáng ngờ IOA</a:t>
            </a:r>
            <a:endParaRPr sz="1125" b="1" kern="1200">
              <a:solidFill>
                <a:srgbClr val="FFFFFF"/>
              </a:solidFill>
              <a:latin typeface="Red Hat"/>
              <a:ea typeface="Red Hat Display SemiBold"/>
              <a:cs typeface="Red Hat Display SemiBold"/>
              <a:sym typeface="Red Hat Display SemiBold"/>
            </a:endParaRPr>
          </a:p>
        </p:txBody>
      </p:sp>
      <p:sp>
        <p:nvSpPr>
          <p:cNvPr id="1901" name="Google Shape;1901;p133"/>
          <p:cNvSpPr/>
          <p:nvPr/>
        </p:nvSpPr>
        <p:spPr>
          <a:xfrm>
            <a:off x="2175655" y="1337723"/>
            <a:ext cx="2944500" cy="2944500"/>
          </a:xfrm>
          <a:prstGeom prst="ellipse">
            <a:avLst/>
          </a:prstGeom>
          <a:solidFill>
            <a:srgbClr val="1C1D1D"/>
          </a:solidFill>
          <a:ln w="25400" cap="flat" cmpd="sng">
            <a:solidFill>
              <a:srgbClr val="FC0100"/>
            </a:solidFill>
            <a:prstDash val="solid"/>
            <a:round/>
            <a:headEnd type="none" w="sm" len="sm"/>
            <a:tailEnd type="none" w="sm" len="sm"/>
          </a:ln>
        </p:spPr>
        <p:txBody>
          <a:bodyPr spcFirstLastPara="1" wrap="square" lIns="91425" tIns="45700" rIns="91425" bIns="45700" anchor="ctr" anchorCtr="0">
            <a:noAutofit/>
          </a:bodyPr>
          <a:lstStyle/>
          <a:p>
            <a:pPr algn="ctr" defTabSz="685800">
              <a:buClr>
                <a:srgbClr val="212121"/>
              </a:buClr>
              <a:buSzPts val="1800"/>
              <a:defRPr/>
            </a:pPr>
            <a:endParaRPr sz="1800" b="1" kern="1200">
              <a:solidFill>
                <a:srgbClr val="FFFFFF"/>
              </a:solidFill>
            </a:endParaRPr>
          </a:p>
        </p:txBody>
      </p:sp>
      <p:sp>
        <p:nvSpPr>
          <p:cNvPr id="1902" name="Google Shape;1902;p133"/>
          <p:cNvSpPr/>
          <p:nvPr/>
        </p:nvSpPr>
        <p:spPr>
          <a:xfrm>
            <a:off x="2580692" y="1742758"/>
            <a:ext cx="2134500" cy="2134500"/>
          </a:xfrm>
          <a:prstGeom prst="ellipse">
            <a:avLst/>
          </a:prstGeom>
          <a:solidFill>
            <a:schemeClr val="dk2"/>
          </a:solidFill>
          <a:ln>
            <a:noFill/>
          </a:ln>
        </p:spPr>
        <p:txBody>
          <a:bodyPr spcFirstLastPara="1" wrap="square" lIns="91425" tIns="45700" rIns="91425" bIns="45700" anchor="ctr" anchorCtr="0">
            <a:noAutofit/>
          </a:bodyPr>
          <a:lstStyle/>
          <a:p>
            <a:pPr algn="ctr" defTabSz="685800">
              <a:buClr>
                <a:srgbClr val="FFFFFF"/>
              </a:buClr>
              <a:buSzPts val="1800"/>
              <a:defRPr/>
            </a:pPr>
            <a:endParaRPr sz="1800" kern="1200">
              <a:solidFill>
                <a:srgbClr val="FFFFFF"/>
              </a:solidFill>
              <a:latin typeface="Karla"/>
              <a:ea typeface="Karla"/>
              <a:cs typeface="Karla"/>
              <a:sym typeface="Karla"/>
            </a:endParaRPr>
          </a:p>
        </p:txBody>
      </p:sp>
      <p:sp>
        <p:nvSpPr>
          <p:cNvPr id="1903" name="Google Shape;1903;p133"/>
          <p:cNvSpPr txBox="1"/>
          <p:nvPr/>
        </p:nvSpPr>
        <p:spPr>
          <a:xfrm>
            <a:off x="2860245" y="3063086"/>
            <a:ext cx="1554600" cy="646290"/>
          </a:xfrm>
          <a:prstGeom prst="rect">
            <a:avLst/>
          </a:prstGeom>
          <a:noFill/>
          <a:ln>
            <a:noFill/>
          </a:ln>
        </p:spPr>
        <p:txBody>
          <a:bodyPr spcFirstLastPara="1" wrap="square" lIns="91425" tIns="45700" rIns="91425" bIns="45700" anchor="t" anchorCtr="0">
            <a:spAutoFit/>
          </a:bodyPr>
          <a:lstStyle/>
          <a:p>
            <a:pPr algn="ctr" defTabSz="685800">
              <a:buClr>
                <a:srgbClr val="FFFFFF"/>
              </a:buClr>
              <a:buSzPts val="1800"/>
              <a:defRPr/>
            </a:pPr>
            <a:r>
              <a:rPr lang="en" sz="1800" b="1" kern="1200">
                <a:solidFill>
                  <a:srgbClr val="FFFFFF"/>
                </a:solidFill>
                <a:latin typeface="Red Hat Display"/>
                <a:ea typeface="Red Hat Display"/>
                <a:cs typeface="Red Hat Display"/>
                <a:sym typeface="Red Hat Display"/>
              </a:rPr>
              <a:t>Falcon® Prevent</a:t>
            </a:r>
            <a:endParaRPr sz="1600" b="1" kern="1200">
              <a:solidFill>
                <a:srgbClr val="FFFFFF"/>
              </a:solidFill>
              <a:latin typeface="Red Hat Display"/>
              <a:ea typeface="Red Hat Display"/>
              <a:cs typeface="Red Hat Display"/>
              <a:sym typeface="Red Hat Display"/>
            </a:endParaRPr>
          </a:p>
        </p:txBody>
      </p:sp>
      <p:grpSp>
        <p:nvGrpSpPr>
          <p:cNvPr id="1904" name="Google Shape;1904;p133"/>
          <p:cNvGrpSpPr/>
          <p:nvPr/>
        </p:nvGrpSpPr>
        <p:grpSpPr>
          <a:xfrm>
            <a:off x="3371266" y="2227518"/>
            <a:ext cx="557575" cy="730018"/>
            <a:chOff x="1565523" y="678188"/>
            <a:chExt cx="430128" cy="563155"/>
          </a:xfrm>
        </p:grpSpPr>
        <p:sp>
          <p:nvSpPr>
            <p:cNvPr id="1905" name="Google Shape;1905;p133"/>
            <p:cNvSpPr/>
            <p:nvPr/>
          </p:nvSpPr>
          <p:spPr>
            <a:xfrm>
              <a:off x="1768381" y="1167823"/>
              <a:ext cx="24359" cy="24359"/>
            </a:xfrm>
            <a:custGeom>
              <a:avLst/>
              <a:gdLst/>
              <a:ahLst/>
              <a:cxnLst/>
              <a:rect l="l" t="t" r="r" b="b"/>
              <a:pathLst>
                <a:path w="24359" h="24359" extrusionOk="0">
                  <a:moveTo>
                    <a:pt x="12180" y="6419"/>
                  </a:moveTo>
                  <a:cubicBezTo>
                    <a:pt x="15407" y="6962"/>
                    <a:pt x="17582" y="10019"/>
                    <a:pt x="17038" y="13246"/>
                  </a:cubicBezTo>
                  <a:cubicBezTo>
                    <a:pt x="16619" y="15735"/>
                    <a:pt x="14668" y="17685"/>
                    <a:pt x="12180" y="18105"/>
                  </a:cubicBezTo>
                  <a:cubicBezTo>
                    <a:pt x="8952" y="17562"/>
                    <a:pt x="6778" y="14505"/>
                    <a:pt x="7321" y="11278"/>
                  </a:cubicBezTo>
                  <a:cubicBezTo>
                    <a:pt x="7741" y="8789"/>
                    <a:pt x="9691" y="6839"/>
                    <a:pt x="12180" y="6419"/>
                  </a:cubicBezTo>
                  <a:moveTo>
                    <a:pt x="12180" y="0"/>
                  </a:moveTo>
                  <a:cubicBezTo>
                    <a:pt x="5453" y="0"/>
                    <a:pt x="0" y="5453"/>
                    <a:pt x="0" y="12180"/>
                  </a:cubicBezTo>
                  <a:cubicBezTo>
                    <a:pt x="0" y="18907"/>
                    <a:pt x="5453" y="24359"/>
                    <a:pt x="12180" y="24359"/>
                  </a:cubicBezTo>
                  <a:cubicBezTo>
                    <a:pt x="18907" y="24359"/>
                    <a:pt x="24359" y="18907"/>
                    <a:pt x="24359" y="12180"/>
                  </a:cubicBezTo>
                  <a:cubicBezTo>
                    <a:pt x="24359" y="5453"/>
                    <a:pt x="18907" y="0"/>
                    <a:pt x="12180" y="0"/>
                  </a:cubicBezTo>
                  <a:close/>
                </a:path>
              </a:pathLst>
            </a:custGeom>
            <a:solidFill>
              <a:srgbClr val="FFFFFF"/>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06" name="Google Shape;1906;p133"/>
            <p:cNvSpPr/>
            <p:nvPr/>
          </p:nvSpPr>
          <p:spPr>
            <a:xfrm>
              <a:off x="1565852" y="987193"/>
              <a:ext cx="263401" cy="254150"/>
            </a:xfrm>
            <a:custGeom>
              <a:avLst/>
              <a:gdLst/>
              <a:ahLst/>
              <a:cxnLst/>
              <a:rect l="l" t="t" r="r" b="b"/>
              <a:pathLst>
                <a:path w="263401" h="254150" extrusionOk="0">
                  <a:moveTo>
                    <a:pt x="214709" y="254037"/>
                  </a:moveTo>
                  <a:cubicBezTo>
                    <a:pt x="214227" y="254189"/>
                    <a:pt x="213710" y="254189"/>
                    <a:pt x="213228" y="254037"/>
                  </a:cubicBezTo>
                  <a:lnTo>
                    <a:pt x="203023" y="248441"/>
                  </a:lnTo>
                  <a:cubicBezTo>
                    <a:pt x="153751" y="222276"/>
                    <a:pt x="109239" y="188002"/>
                    <a:pt x="71351" y="147053"/>
                  </a:cubicBezTo>
                  <a:cubicBezTo>
                    <a:pt x="38432" y="111995"/>
                    <a:pt x="83" y="58668"/>
                    <a:pt x="83" y="4024"/>
                  </a:cubicBezTo>
                  <a:cubicBezTo>
                    <a:pt x="-320" y="2251"/>
                    <a:pt x="789" y="487"/>
                    <a:pt x="2562" y="83"/>
                  </a:cubicBezTo>
                  <a:cubicBezTo>
                    <a:pt x="4334" y="-322"/>
                    <a:pt x="6099" y="788"/>
                    <a:pt x="6502" y="2560"/>
                  </a:cubicBezTo>
                  <a:cubicBezTo>
                    <a:pt x="6612" y="3043"/>
                    <a:pt x="6612" y="3541"/>
                    <a:pt x="6502" y="4024"/>
                  </a:cubicBezTo>
                  <a:cubicBezTo>
                    <a:pt x="6502" y="56528"/>
                    <a:pt x="44358" y="108374"/>
                    <a:pt x="75959" y="142774"/>
                  </a:cubicBezTo>
                  <a:cubicBezTo>
                    <a:pt x="113537" y="183087"/>
                    <a:pt x="157529" y="216900"/>
                    <a:pt x="206150" y="242845"/>
                  </a:cubicBezTo>
                  <a:lnTo>
                    <a:pt x="215038" y="247289"/>
                  </a:lnTo>
                  <a:lnTo>
                    <a:pt x="223926" y="242845"/>
                  </a:lnTo>
                  <a:cubicBezTo>
                    <a:pt x="234954" y="237084"/>
                    <a:pt x="246804" y="230336"/>
                    <a:pt x="258655" y="222600"/>
                  </a:cubicBezTo>
                  <a:cubicBezTo>
                    <a:pt x="260286" y="221797"/>
                    <a:pt x="262259" y="222467"/>
                    <a:pt x="263063" y="224098"/>
                  </a:cubicBezTo>
                  <a:cubicBezTo>
                    <a:pt x="263721" y="225436"/>
                    <a:pt x="263398" y="227051"/>
                    <a:pt x="262276" y="228032"/>
                  </a:cubicBezTo>
                  <a:cubicBezTo>
                    <a:pt x="250687" y="235468"/>
                    <a:pt x="238710" y="242280"/>
                    <a:pt x="226395" y="248441"/>
                  </a:cubicBezTo>
                  <a:lnTo>
                    <a:pt x="216190" y="253708"/>
                  </a:lnTo>
                  <a:cubicBezTo>
                    <a:pt x="215743" y="253970"/>
                    <a:pt x="215226" y="254085"/>
                    <a:pt x="214709" y="254037"/>
                  </a:cubicBezTo>
                  <a:close/>
                </a:path>
              </a:pathLst>
            </a:custGeom>
            <a:solidFill>
              <a:srgbClr val="FFFFFF"/>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07" name="Google Shape;1907;p133"/>
            <p:cNvSpPr/>
            <p:nvPr/>
          </p:nvSpPr>
          <p:spPr>
            <a:xfrm>
              <a:off x="1854194" y="921261"/>
              <a:ext cx="140664" cy="272238"/>
            </a:xfrm>
            <a:custGeom>
              <a:avLst/>
              <a:gdLst/>
              <a:ahLst/>
              <a:cxnLst/>
              <a:rect l="l" t="t" r="r" b="b"/>
              <a:pathLst>
                <a:path w="140664" h="272238" extrusionOk="0">
                  <a:moveTo>
                    <a:pt x="3560" y="272238"/>
                  </a:moveTo>
                  <a:cubicBezTo>
                    <a:pt x="2530" y="272213"/>
                    <a:pt x="1564" y="271731"/>
                    <a:pt x="927" y="270921"/>
                  </a:cubicBezTo>
                  <a:cubicBezTo>
                    <a:pt x="-301" y="269707"/>
                    <a:pt x="-309" y="267727"/>
                    <a:pt x="905" y="266499"/>
                  </a:cubicBezTo>
                  <a:cubicBezTo>
                    <a:pt x="912" y="266492"/>
                    <a:pt x="920" y="266484"/>
                    <a:pt x="927" y="266477"/>
                  </a:cubicBezTo>
                  <a:cubicBezTo>
                    <a:pt x="124699" y="172331"/>
                    <a:pt x="134245" y="92176"/>
                    <a:pt x="134245" y="69956"/>
                  </a:cubicBezTo>
                  <a:lnTo>
                    <a:pt x="134245" y="3132"/>
                  </a:lnTo>
                  <a:cubicBezTo>
                    <a:pt x="134244" y="1406"/>
                    <a:pt x="135641" y="3"/>
                    <a:pt x="137368" y="0"/>
                  </a:cubicBezTo>
                  <a:cubicBezTo>
                    <a:pt x="137425" y="0"/>
                    <a:pt x="137481" y="2"/>
                    <a:pt x="137537" y="5"/>
                  </a:cubicBezTo>
                  <a:cubicBezTo>
                    <a:pt x="139264" y="5"/>
                    <a:pt x="140664" y="1406"/>
                    <a:pt x="140664" y="3132"/>
                  </a:cubicBezTo>
                  <a:lnTo>
                    <a:pt x="140664" y="69956"/>
                  </a:lnTo>
                  <a:cubicBezTo>
                    <a:pt x="138307" y="109736"/>
                    <a:pt x="123446" y="147755"/>
                    <a:pt x="98200" y="178586"/>
                  </a:cubicBezTo>
                  <a:cubicBezTo>
                    <a:pt x="71559" y="213822"/>
                    <a:pt x="40088" y="245127"/>
                    <a:pt x="4712" y="271580"/>
                  </a:cubicBezTo>
                  <a:cubicBezTo>
                    <a:pt x="4375" y="271871"/>
                    <a:pt x="3983" y="272095"/>
                    <a:pt x="3560" y="272238"/>
                  </a:cubicBezTo>
                  <a:close/>
                </a:path>
              </a:pathLst>
            </a:custGeom>
            <a:solidFill>
              <a:srgbClr val="FFFFFF"/>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08" name="Google Shape;1908;p133"/>
            <p:cNvSpPr/>
            <p:nvPr/>
          </p:nvSpPr>
          <p:spPr>
            <a:xfrm>
              <a:off x="1565523" y="678188"/>
              <a:ext cx="430128" cy="165884"/>
            </a:xfrm>
            <a:custGeom>
              <a:avLst/>
              <a:gdLst/>
              <a:ahLst/>
              <a:cxnLst/>
              <a:rect l="l" t="t" r="r" b="b"/>
              <a:pathLst>
                <a:path w="430128" h="165884" extrusionOk="0">
                  <a:moveTo>
                    <a:pt x="426867" y="165884"/>
                  </a:moveTo>
                  <a:cubicBezTo>
                    <a:pt x="425048" y="165884"/>
                    <a:pt x="423575" y="164411"/>
                    <a:pt x="423575" y="162592"/>
                  </a:cubicBezTo>
                  <a:lnTo>
                    <a:pt x="423575" y="80132"/>
                  </a:lnTo>
                  <a:cubicBezTo>
                    <a:pt x="424844" y="59899"/>
                    <a:pt x="417765" y="40031"/>
                    <a:pt x="403989" y="25159"/>
                  </a:cubicBezTo>
                  <a:cubicBezTo>
                    <a:pt x="389462" y="11998"/>
                    <a:pt x="370221" y="5287"/>
                    <a:pt x="350661" y="6560"/>
                  </a:cubicBezTo>
                  <a:lnTo>
                    <a:pt x="80074" y="6560"/>
                  </a:lnTo>
                  <a:cubicBezTo>
                    <a:pt x="16048" y="6560"/>
                    <a:pt x="6502" y="52975"/>
                    <a:pt x="6502" y="80132"/>
                  </a:cubicBezTo>
                  <a:cubicBezTo>
                    <a:pt x="6905" y="81905"/>
                    <a:pt x="5796" y="83669"/>
                    <a:pt x="4023" y="84073"/>
                  </a:cubicBezTo>
                  <a:cubicBezTo>
                    <a:pt x="2250" y="84478"/>
                    <a:pt x="486" y="83368"/>
                    <a:pt x="83" y="81596"/>
                  </a:cubicBezTo>
                  <a:cubicBezTo>
                    <a:pt x="-28" y="81113"/>
                    <a:pt x="-28" y="80615"/>
                    <a:pt x="83" y="80132"/>
                  </a:cubicBezTo>
                  <a:cubicBezTo>
                    <a:pt x="83" y="56267"/>
                    <a:pt x="7983" y="800"/>
                    <a:pt x="80074" y="141"/>
                  </a:cubicBezTo>
                  <a:lnTo>
                    <a:pt x="350661" y="141"/>
                  </a:lnTo>
                  <a:cubicBezTo>
                    <a:pt x="371933" y="-1130"/>
                    <a:pt x="392819" y="6227"/>
                    <a:pt x="408597" y="20550"/>
                  </a:cubicBezTo>
                  <a:cubicBezTo>
                    <a:pt x="423535" y="36675"/>
                    <a:pt x="431261" y="58189"/>
                    <a:pt x="429994" y="80132"/>
                  </a:cubicBezTo>
                  <a:lnTo>
                    <a:pt x="429994" y="162428"/>
                  </a:lnTo>
                  <a:cubicBezTo>
                    <a:pt x="430088" y="164243"/>
                    <a:pt x="428690" y="165790"/>
                    <a:pt x="426875" y="165884"/>
                  </a:cubicBezTo>
                  <a:cubicBezTo>
                    <a:pt x="426872" y="165884"/>
                    <a:pt x="426870" y="165884"/>
                    <a:pt x="426867" y="165884"/>
                  </a:cubicBezTo>
                  <a:close/>
                </a:path>
              </a:pathLst>
            </a:custGeom>
            <a:solidFill>
              <a:srgbClr val="FFFFFF"/>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09" name="Google Shape;1909;p133"/>
            <p:cNvSpPr/>
            <p:nvPr/>
          </p:nvSpPr>
          <p:spPr>
            <a:xfrm>
              <a:off x="1587221" y="701099"/>
              <a:ext cx="233335" cy="207497"/>
            </a:xfrm>
            <a:custGeom>
              <a:avLst/>
              <a:gdLst/>
              <a:ahLst/>
              <a:cxnLst/>
              <a:rect l="l" t="t" r="r" b="b"/>
              <a:pathLst>
                <a:path w="233335" h="207497" extrusionOk="0">
                  <a:moveTo>
                    <a:pt x="3402" y="207493"/>
                  </a:moveTo>
                  <a:cubicBezTo>
                    <a:pt x="1677" y="207584"/>
                    <a:pt x="206" y="206260"/>
                    <a:pt x="115" y="204535"/>
                  </a:cubicBezTo>
                  <a:cubicBezTo>
                    <a:pt x="112" y="204478"/>
                    <a:pt x="110" y="204422"/>
                    <a:pt x="110" y="204366"/>
                  </a:cubicBezTo>
                  <a:lnTo>
                    <a:pt x="110" y="62159"/>
                  </a:lnTo>
                  <a:cubicBezTo>
                    <a:pt x="-1858" y="29858"/>
                    <a:pt x="22730" y="2077"/>
                    <a:pt x="55031" y="109"/>
                  </a:cubicBezTo>
                  <a:cubicBezTo>
                    <a:pt x="57406" y="-36"/>
                    <a:pt x="59786" y="-36"/>
                    <a:pt x="62161" y="109"/>
                  </a:cubicBezTo>
                  <a:lnTo>
                    <a:pt x="230208" y="109"/>
                  </a:lnTo>
                  <a:cubicBezTo>
                    <a:pt x="231961" y="196"/>
                    <a:pt x="233337" y="1644"/>
                    <a:pt x="233336" y="3400"/>
                  </a:cubicBezTo>
                  <a:cubicBezTo>
                    <a:pt x="233253" y="5092"/>
                    <a:pt x="231900" y="6445"/>
                    <a:pt x="230208" y="6528"/>
                  </a:cubicBezTo>
                  <a:lnTo>
                    <a:pt x="62161" y="6528"/>
                  </a:lnTo>
                  <a:cubicBezTo>
                    <a:pt x="33122" y="4842"/>
                    <a:pt x="8215" y="27018"/>
                    <a:pt x="6529" y="56058"/>
                  </a:cubicBezTo>
                  <a:cubicBezTo>
                    <a:pt x="6411" y="58089"/>
                    <a:pt x="6411" y="60127"/>
                    <a:pt x="6529" y="62159"/>
                  </a:cubicBezTo>
                  <a:lnTo>
                    <a:pt x="6529" y="204366"/>
                  </a:lnTo>
                  <a:cubicBezTo>
                    <a:pt x="6529" y="206092"/>
                    <a:pt x="5129" y="207493"/>
                    <a:pt x="3402" y="207493"/>
                  </a:cubicBezTo>
                  <a:close/>
                </a:path>
              </a:pathLst>
            </a:custGeom>
            <a:solidFill>
              <a:srgbClr val="FFFFFF"/>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10" name="Google Shape;1910;p133"/>
            <p:cNvSpPr/>
            <p:nvPr/>
          </p:nvSpPr>
          <p:spPr>
            <a:xfrm>
              <a:off x="1592162" y="701173"/>
              <a:ext cx="381990" cy="514658"/>
            </a:xfrm>
            <a:custGeom>
              <a:avLst/>
              <a:gdLst/>
              <a:ahLst/>
              <a:cxnLst/>
              <a:rect l="l" t="t" r="r" b="b"/>
              <a:pathLst>
                <a:path w="381990" h="514658" extrusionOk="0">
                  <a:moveTo>
                    <a:pt x="188399" y="514545"/>
                  </a:moveTo>
                  <a:cubicBezTo>
                    <a:pt x="187917" y="514696"/>
                    <a:pt x="187400" y="514696"/>
                    <a:pt x="186917" y="514545"/>
                  </a:cubicBezTo>
                  <a:lnTo>
                    <a:pt x="184119" y="513064"/>
                  </a:lnTo>
                  <a:cubicBezTo>
                    <a:pt x="110383" y="475702"/>
                    <a:pt x="21339" y="393735"/>
                    <a:pt x="107" y="321645"/>
                  </a:cubicBezTo>
                  <a:cubicBezTo>
                    <a:pt x="-329" y="319971"/>
                    <a:pt x="606" y="318244"/>
                    <a:pt x="2247" y="317695"/>
                  </a:cubicBezTo>
                  <a:cubicBezTo>
                    <a:pt x="3973" y="317156"/>
                    <a:pt x="5810" y="318113"/>
                    <a:pt x="6361" y="319834"/>
                  </a:cubicBezTo>
                  <a:cubicBezTo>
                    <a:pt x="26935" y="390279"/>
                    <a:pt x="114498" y="470599"/>
                    <a:pt x="187411" y="507468"/>
                  </a:cubicBezTo>
                  <a:lnTo>
                    <a:pt x="188728" y="507468"/>
                  </a:lnTo>
                  <a:lnTo>
                    <a:pt x="190045" y="507468"/>
                  </a:lnTo>
                  <a:cubicBezTo>
                    <a:pt x="267896" y="467966"/>
                    <a:pt x="375539" y="370199"/>
                    <a:pt x="375539" y="289385"/>
                  </a:cubicBezTo>
                  <a:lnTo>
                    <a:pt x="375539" y="62085"/>
                  </a:lnTo>
                  <a:cubicBezTo>
                    <a:pt x="377031" y="32854"/>
                    <a:pt x="354543" y="7946"/>
                    <a:pt x="325312" y="6453"/>
                  </a:cubicBezTo>
                  <a:cubicBezTo>
                    <a:pt x="323511" y="6361"/>
                    <a:pt x="321707" y="6361"/>
                    <a:pt x="319907" y="6453"/>
                  </a:cubicBezTo>
                  <a:lnTo>
                    <a:pt x="293572" y="6453"/>
                  </a:lnTo>
                  <a:cubicBezTo>
                    <a:pt x="291846" y="6453"/>
                    <a:pt x="290445" y="5053"/>
                    <a:pt x="290445" y="3326"/>
                  </a:cubicBezTo>
                  <a:cubicBezTo>
                    <a:pt x="290355" y="1601"/>
                    <a:pt x="291678" y="130"/>
                    <a:pt x="293403" y="39"/>
                  </a:cubicBezTo>
                  <a:cubicBezTo>
                    <a:pt x="293460" y="36"/>
                    <a:pt x="293516" y="34"/>
                    <a:pt x="293572" y="34"/>
                  </a:cubicBezTo>
                  <a:lnTo>
                    <a:pt x="319907" y="34"/>
                  </a:lnTo>
                  <a:cubicBezTo>
                    <a:pt x="353067" y="-1075"/>
                    <a:pt x="380848" y="24907"/>
                    <a:pt x="381958" y="58067"/>
                  </a:cubicBezTo>
                  <a:cubicBezTo>
                    <a:pt x="382002" y="59407"/>
                    <a:pt x="382002" y="60747"/>
                    <a:pt x="381958" y="62085"/>
                  </a:cubicBezTo>
                  <a:lnTo>
                    <a:pt x="381958" y="289056"/>
                  </a:lnTo>
                  <a:cubicBezTo>
                    <a:pt x="381958" y="372503"/>
                    <a:pt x="272176" y="472574"/>
                    <a:pt x="193007" y="512735"/>
                  </a:cubicBezTo>
                  <a:lnTo>
                    <a:pt x="190209" y="514216"/>
                  </a:lnTo>
                  <a:cubicBezTo>
                    <a:pt x="189671" y="514555"/>
                    <a:pt x="189023" y="514673"/>
                    <a:pt x="188399" y="514545"/>
                  </a:cubicBezTo>
                  <a:close/>
                </a:path>
              </a:pathLst>
            </a:custGeom>
            <a:solidFill>
              <a:srgbClr val="FFFFFF"/>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11" name="Google Shape;1911;p133"/>
            <p:cNvSpPr/>
            <p:nvPr/>
          </p:nvSpPr>
          <p:spPr>
            <a:xfrm>
              <a:off x="1785826" y="1099105"/>
              <a:ext cx="97006" cy="79251"/>
            </a:xfrm>
            <a:custGeom>
              <a:avLst/>
              <a:gdLst/>
              <a:ahLst/>
              <a:cxnLst/>
              <a:rect l="l" t="t" r="r" b="b"/>
              <a:pathLst>
                <a:path w="97006" h="79251" extrusionOk="0">
                  <a:moveTo>
                    <a:pt x="3294" y="79252"/>
                  </a:moveTo>
                  <a:cubicBezTo>
                    <a:pt x="2145" y="79202"/>
                    <a:pt x="1097" y="78585"/>
                    <a:pt x="496" y="77606"/>
                  </a:cubicBezTo>
                  <a:cubicBezTo>
                    <a:pt x="-437" y="76152"/>
                    <a:pt x="-14" y="74218"/>
                    <a:pt x="1439" y="73285"/>
                  </a:cubicBezTo>
                  <a:cubicBezTo>
                    <a:pt x="1506" y="73241"/>
                    <a:pt x="1577" y="73200"/>
                    <a:pt x="1648" y="73162"/>
                  </a:cubicBezTo>
                  <a:cubicBezTo>
                    <a:pt x="34426" y="53222"/>
                    <a:pt x="64471" y="29097"/>
                    <a:pt x="91021" y="1400"/>
                  </a:cubicBezTo>
                  <a:cubicBezTo>
                    <a:pt x="92066" y="-88"/>
                    <a:pt x="94118" y="-447"/>
                    <a:pt x="95606" y="599"/>
                  </a:cubicBezTo>
                  <a:cubicBezTo>
                    <a:pt x="97094" y="1644"/>
                    <a:pt x="97453" y="3696"/>
                    <a:pt x="96408" y="5184"/>
                  </a:cubicBezTo>
                  <a:cubicBezTo>
                    <a:pt x="96235" y="5431"/>
                    <a:pt x="96028" y="5653"/>
                    <a:pt x="95794" y="5844"/>
                  </a:cubicBezTo>
                  <a:cubicBezTo>
                    <a:pt x="68755" y="33938"/>
                    <a:pt x="38222" y="58442"/>
                    <a:pt x="4940" y="78758"/>
                  </a:cubicBezTo>
                  <a:cubicBezTo>
                    <a:pt x="4448" y="79072"/>
                    <a:pt x="3878" y="79243"/>
                    <a:pt x="3294" y="79252"/>
                  </a:cubicBezTo>
                  <a:close/>
                </a:path>
              </a:pathLst>
            </a:custGeom>
            <a:solidFill>
              <a:srgbClr val="FFFFFF"/>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12" name="Google Shape;1912;p133"/>
            <p:cNvSpPr/>
            <p:nvPr/>
          </p:nvSpPr>
          <p:spPr>
            <a:xfrm>
              <a:off x="1768381" y="1167823"/>
              <a:ext cx="24359" cy="24359"/>
            </a:xfrm>
            <a:custGeom>
              <a:avLst/>
              <a:gdLst/>
              <a:ahLst/>
              <a:cxnLst/>
              <a:rect l="l" t="t" r="r" b="b"/>
              <a:pathLst>
                <a:path w="24359" h="24359" extrusionOk="0">
                  <a:moveTo>
                    <a:pt x="12180" y="6419"/>
                  </a:moveTo>
                  <a:cubicBezTo>
                    <a:pt x="15407" y="6962"/>
                    <a:pt x="17582" y="10019"/>
                    <a:pt x="17038" y="13246"/>
                  </a:cubicBezTo>
                  <a:cubicBezTo>
                    <a:pt x="16619" y="15735"/>
                    <a:pt x="14668" y="17685"/>
                    <a:pt x="12180" y="18105"/>
                  </a:cubicBezTo>
                  <a:cubicBezTo>
                    <a:pt x="8952" y="17562"/>
                    <a:pt x="6778" y="14505"/>
                    <a:pt x="7321" y="11278"/>
                  </a:cubicBezTo>
                  <a:cubicBezTo>
                    <a:pt x="7741" y="8789"/>
                    <a:pt x="9691" y="6839"/>
                    <a:pt x="12180" y="6419"/>
                  </a:cubicBezTo>
                  <a:moveTo>
                    <a:pt x="12180" y="0"/>
                  </a:moveTo>
                  <a:cubicBezTo>
                    <a:pt x="5453" y="0"/>
                    <a:pt x="0" y="5453"/>
                    <a:pt x="0" y="12180"/>
                  </a:cubicBezTo>
                  <a:cubicBezTo>
                    <a:pt x="0" y="18907"/>
                    <a:pt x="5453" y="24359"/>
                    <a:pt x="12180" y="24359"/>
                  </a:cubicBezTo>
                  <a:cubicBezTo>
                    <a:pt x="18907" y="24359"/>
                    <a:pt x="24359" y="18907"/>
                    <a:pt x="24359" y="12180"/>
                  </a:cubicBezTo>
                  <a:cubicBezTo>
                    <a:pt x="24359" y="5453"/>
                    <a:pt x="18907" y="0"/>
                    <a:pt x="12180" y="0"/>
                  </a:cubicBezTo>
                  <a:close/>
                </a:path>
              </a:pathLst>
            </a:custGeom>
            <a:solidFill>
              <a:srgbClr val="FFFFFF"/>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13" name="Google Shape;1913;p133"/>
            <p:cNvSpPr/>
            <p:nvPr/>
          </p:nvSpPr>
          <p:spPr>
            <a:xfrm>
              <a:off x="1704191" y="818232"/>
              <a:ext cx="154056" cy="219893"/>
            </a:xfrm>
            <a:custGeom>
              <a:avLst/>
              <a:gdLst/>
              <a:ahLst/>
              <a:cxnLst/>
              <a:rect l="l" t="t" r="r" b="b"/>
              <a:pathLst>
                <a:path w="154056" h="219893" extrusionOk="0">
                  <a:moveTo>
                    <a:pt x="77029" y="219893"/>
                  </a:moveTo>
                  <a:cubicBezTo>
                    <a:pt x="34525" y="219803"/>
                    <a:pt x="91" y="185369"/>
                    <a:pt x="0" y="142865"/>
                  </a:cubicBezTo>
                  <a:lnTo>
                    <a:pt x="0" y="77029"/>
                  </a:lnTo>
                  <a:cubicBezTo>
                    <a:pt x="0" y="34487"/>
                    <a:pt x="34487" y="0"/>
                    <a:pt x="77029" y="0"/>
                  </a:cubicBezTo>
                  <a:cubicBezTo>
                    <a:pt x="119570" y="0"/>
                    <a:pt x="154057" y="34487"/>
                    <a:pt x="154057" y="77029"/>
                  </a:cubicBezTo>
                  <a:lnTo>
                    <a:pt x="154057" y="142865"/>
                  </a:lnTo>
                  <a:cubicBezTo>
                    <a:pt x="153966" y="185369"/>
                    <a:pt x="119532" y="219803"/>
                    <a:pt x="77029" y="219893"/>
                  </a:cubicBezTo>
                  <a:close/>
                  <a:moveTo>
                    <a:pt x="81143" y="199484"/>
                  </a:moveTo>
                  <a:cubicBezTo>
                    <a:pt x="109427" y="196592"/>
                    <a:pt x="130838" y="172611"/>
                    <a:pt x="130521" y="144182"/>
                  </a:cubicBezTo>
                  <a:lnTo>
                    <a:pt x="130521" y="127722"/>
                  </a:lnTo>
                  <a:cubicBezTo>
                    <a:pt x="130521" y="125632"/>
                    <a:pt x="128825" y="123937"/>
                    <a:pt x="126735" y="123937"/>
                  </a:cubicBezTo>
                  <a:cubicBezTo>
                    <a:pt x="124645" y="123937"/>
                    <a:pt x="122949" y="125632"/>
                    <a:pt x="122949" y="127722"/>
                  </a:cubicBezTo>
                  <a:lnTo>
                    <a:pt x="122949" y="144182"/>
                  </a:lnTo>
                  <a:cubicBezTo>
                    <a:pt x="123231" y="170075"/>
                    <a:pt x="102747" y="191437"/>
                    <a:pt x="76864" y="192242"/>
                  </a:cubicBezTo>
                  <a:lnTo>
                    <a:pt x="76864" y="192242"/>
                  </a:lnTo>
                  <a:cubicBezTo>
                    <a:pt x="63866" y="192226"/>
                    <a:pt x="51463" y="186799"/>
                    <a:pt x="42629" y="177264"/>
                  </a:cubicBezTo>
                  <a:cubicBezTo>
                    <a:pt x="41923" y="176471"/>
                    <a:pt x="40891" y="176046"/>
                    <a:pt x="39831" y="176112"/>
                  </a:cubicBezTo>
                  <a:cubicBezTo>
                    <a:pt x="38995" y="176135"/>
                    <a:pt x="38188" y="176423"/>
                    <a:pt x="37527" y="176935"/>
                  </a:cubicBezTo>
                  <a:cubicBezTo>
                    <a:pt x="36717" y="177572"/>
                    <a:pt x="36235" y="178538"/>
                    <a:pt x="36210" y="179569"/>
                  </a:cubicBezTo>
                  <a:cubicBezTo>
                    <a:pt x="35835" y="180464"/>
                    <a:pt x="35835" y="181471"/>
                    <a:pt x="36210" y="182367"/>
                  </a:cubicBezTo>
                  <a:cubicBezTo>
                    <a:pt x="46648" y="193111"/>
                    <a:pt x="61062" y="199068"/>
                    <a:pt x="76041" y="198826"/>
                  </a:cubicBezTo>
                  <a:close/>
                  <a:moveTo>
                    <a:pt x="109453" y="145663"/>
                  </a:moveTo>
                  <a:lnTo>
                    <a:pt x="109453" y="113074"/>
                  </a:lnTo>
                  <a:cubicBezTo>
                    <a:pt x="109453" y="110984"/>
                    <a:pt x="107758" y="109288"/>
                    <a:pt x="105667" y="109288"/>
                  </a:cubicBezTo>
                  <a:cubicBezTo>
                    <a:pt x="103612" y="109372"/>
                    <a:pt x="101966" y="111018"/>
                    <a:pt x="101882" y="113074"/>
                  </a:cubicBezTo>
                  <a:lnTo>
                    <a:pt x="101882" y="143852"/>
                  </a:lnTo>
                  <a:cubicBezTo>
                    <a:pt x="102550" y="157586"/>
                    <a:pt x="92214" y="169379"/>
                    <a:pt x="78510" y="170516"/>
                  </a:cubicBezTo>
                  <a:lnTo>
                    <a:pt x="76864" y="170516"/>
                  </a:lnTo>
                  <a:cubicBezTo>
                    <a:pt x="63111" y="170516"/>
                    <a:pt x="51937" y="159416"/>
                    <a:pt x="51846" y="145663"/>
                  </a:cubicBezTo>
                  <a:lnTo>
                    <a:pt x="51846" y="71762"/>
                  </a:lnTo>
                  <a:cubicBezTo>
                    <a:pt x="52049" y="69872"/>
                    <a:pt x="50755" y="68146"/>
                    <a:pt x="48883" y="67811"/>
                  </a:cubicBezTo>
                  <a:lnTo>
                    <a:pt x="48883" y="67811"/>
                  </a:lnTo>
                  <a:cubicBezTo>
                    <a:pt x="46915" y="67803"/>
                    <a:pt x="45269" y="69306"/>
                    <a:pt x="45098" y="71268"/>
                  </a:cubicBezTo>
                  <a:lnTo>
                    <a:pt x="45098" y="144346"/>
                  </a:lnTo>
                  <a:cubicBezTo>
                    <a:pt x="45035" y="161487"/>
                    <a:pt x="58138" y="175808"/>
                    <a:pt x="75218" y="177264"/>
                  </a:cubicBezTo>
                  <a:lnTo>
                    <a:pt x="77522" y="177264"/>
                  </a:lnTo>
                  <a:cubicBezTo>
                    <a:pt x="95125" y="176738"/>
                    <a:pt x="109196" y="162449"/>
                    <a:pt x="109453" y="144840"/>
                  </a:cubicBezTo>
                  <a:close/>
                  <a:moveTo>
                    <a:pt x="29462" y="162122"/>
                  </a:moveTo>
                  <a:cubicBezTo>
                    <a:pt x="31384" y="161492"/>
                    <a:pt x="32470" y="159462"/>
                    <a:pt x="31931" y="157513"/>
                  </a:cubicBezTo>
                  <a:cubicBezTo>
                    <a:pt x="30932" y="153642"/>
                    <a:pt x="30434" y="149661"/>
                    <a:pt x="30449" y="145663"/>
                  </a:cubicBezTo>
                  <a:lnTo>
                    <a:pt x="30449" y="93488"/>
                  </a:lnTo>
                  <a:cubicBezTo>
                    <a:pt x="30449" y="91397"/>
                    <a:pt x="28754" y="89702"/>
                    <a:pt x="26664" y="89702"/>
                  </a:cubicBezTo>
                  <a:cubicBezTo>
                    <a:pt x="24573" y="89702"/>
                    <a:pt x="22878" y="91397"/>
                    <a:pt x="22878" y="93488"/>
                  </a:cubicBezTo>
                  <a:lnTo>
                    <a:pt x="22878" y="144840"/>
                  </a:lnTo>
                  <a:cubicBezTo>
                    <a:pt x="22903" y="149560"/>
                    <a:pt x="23510" y="154259"/>
                    <a:pt x="24689" y="158830"/>
                  </a:cubicBezTo>
                  <a:cubicBezTo>
                    <a:pt x="25233" y="160374"/>
                    <a:pt x="26674" y="161421"/>
                    <a:pt x="28310" y="161464"/>
                  </a:cubicBezTo>
                  <a:close/>
                  <a:moveTo>
                    <a:pt x="87891" y="145663"/>
                  </a:moveTo>
                  <a:lnTo>
                    <a:pt x="87891" y="105503"/>
                  </a:lnTo>
                  <a:cubicBezTo>
                    <a:pt x="87891" y="103412"/>
                    <a:pt x="86196" y="101717"/>
                    <a:pt x="84106" y="101717"/>
                  </a:cubicBezTo>
                  <a:cubicBezTo>
                    <a:pt x="82016" y="101717"/>
                    <a:pt x="80320" y="103412"/>
                    <a:pt x="80320" y="105503"/>
                  </a:cubicBezTo>
                  <a:lnTo>
                    <a:pt x="80320" y="144840"/>
                  </a:lnTo>
                  <a:cubicBezTo>
                    <a:pt x="80320" y="146659"/>
                    <a:pt x="78847" y="148132"/>
                    <a:pt x="77029" y="148132"/>
                  </a:cubicBezTo>
                  <a:cubicBezTo>
                    <a:pt x="75210" y="148132"/>
                    <a:pt x="73737" y="146659"/>
                    <a:pt x="73737" y="144840"/>
                  </a:cubicBezTo>
                  <a:lnTo>
                    <a:pt x="73737" y="72914"/>
                  </a:lnTo>
                  <a:cubicBezTo>
                    <a:pt x="73737" y="71095"/>
                    <a:pt x="75210" y="69622"/>
                    <a:pt x="77029" y="69622"/>
                  </a:cubicBezTo>
                  <a:cubicBezTo>
                    <a:pt x="78847" y="69622"/>
                    <a:pt x="80320" y="71095"/>
                    <a:pt x="80320" y="72914"/>
                  </a:cubicBezTo>
                  <a:lnTo>
                    <a:pt x="80320" y="77358"/>
                  </a:lnTo>
                  <a:cubicBezTo>
                    <a:pt x="80320" y="79448"/>
                    <a:pt x="82016" y="81143"/>
                    <a:pt x="84106" y="81143"/>
                  </a:cubicBezTo>
                  <a:cubicBezTo>
                    <a:pt x="86196" y="81143"/>
                    <a:pt x="87891" y="79448"/>
                    <a:pt x="87891" y="77358"/>
                  </a:cubicBezTo>
                  <a:lnTo>
                    <a:pt x="87891" y="73243"/>
                  </a:lnTo>
                  <a:cubicBezTo>
                    <a:pt x="88008" y="67950"/>
                    <a:pt x="84346" y="63320"/>
                    <a:pt x="79168" y="62215"/>
                  </a:cubicBezTo>
                  <a:lnTo>
                    <a:pt x="77029" y="62215"/>
                  </a:lnTo>
                  <a:cubicBezTo>
                    <a:pt x="71121" y="62123"/>
                    <a:pt x="66258" y="66839"/>
                    <a:pt x="66166" y="72746"/>
                  </a:cubicBezTo>
                  <a:cubicBezTo>
                    <a:pt x="66164" y="72858"/>
                    <a:pt x="66164" y="72968"/>
                    <a:pt x="66166" y="73078"/>
                  </a:cubicBezTo>
                  <a:lnTo>
                    <a:pt x="66166" y="144511"/>
                  </a:lnTo>
                  <a:cubicBezTo>
                    <a:pt x="66049" y="149804"/>
                    <a:pt x="69711" y="154434"/>
                    <a:pt x="74889" y="155538"/>
                  </a:cubicBezTo>
                  <a:lnTo>
                    <a:pt x="77029" y="155538"/>
                  </a:lnTo>
                  <a:cubicBezTo>
                    <a:pt x="82929" y="155453"/>
                    <a:pt x="87715" y="150739"/>
                    <a:pt x="87891" y="144840"/>
                  </a:cubicBezTo>
                  <a:close/>
                  <a:moveTo>
                    <a:pt x="131179" y="108959"/>
                  </a:moveTo>
                  <a:lnTo>
                    <a:pt x="131179" y="72914"/>
                  </a:lnTo>
                  <a:cubicBezTo>
                    <a:pt x="131103" y="43612"/>
                    <a:pt x="107799" y="19651"/>
                    <a:pt x="78510" y="18763"/>
                  </a:cubicBezTo>
                  <a:lnTo>
                    <a:pt x="76370" y="18763"/>
                  </a:lnTo>
                  <a:cubicBezTo>
                    <a:pt x="75322" y="18760"/>
                    <a:pt x="74314" y="19175"/>
                    <a:pt x="73572" y="19916"/>
                  </a:cubicBezTo>
                  <a:cubicBezTo>
                    <a:pt x="72932" y="20707"/>
                    <a:pt x="72583" y="21695"/>
                    <a:pt x="72585" y="22714"/>
                  </a:cubicBezTo>
                  <a:cubicBezTo>
                    <a:pt x="72749" y="24703"/>
                    <a:pt x="74374" y="26259"/>
                    <a:pt x="76370" y="26335"/>
                  </a:cubicBezTo>
                  <a:lnTo>
                    <a:pt x="77358" y="26335"/>
                  </a:lnTo>
                  <a:cubicBezTo>
                    <a:pt x="103291" y="26606"/>
                    <a:pt x="124120" y="47802"/>
                    <a:pt x="123937" y="73737"/>
                  </a:cubicBezTo>
                  <a:lnTo>
                    <a:pt x="123937" y="108136"/>
                  </a:lnTo>
                  <a:cubicBezTo>
                    <a:pt x="123935" y="110136"/>
                    <a:pt x="125555" y="111759"/>
                    <a:pt x="127555" y="111760"/>
                  </a:cubicBezTo>
                  <a:cubicBezTo>
                    <a:pt x="127611" y="111760"/>
                    <a:pt x="127667" y="111760"/>
                    <a:pt x="127722" y="111757"/>
                  </a:cubicBezTo>
                  <a:cubicBezTo>
                    <a:pt x="129622" y="111593"/>
                    <a:pt x="131103" y="110042"/>
                    <a:pt x="131179" y="108136"/>
                  </a:cubicBezTo>
                  <a:close/>
                  <a:moveTo>
                    <a:pt x="109453" y="88221"/>
                  </a:moveTo>
                  <a:lnTo>
                    <a:pt x="109453" y="74066"/>
                  </a:lnTo>
                  <a:cubicBezTo>
                    <a:pt x="109766" y="62946"/>
                    <a:pt x="104441" y="52422"/>
                    <a:pt x="95298" y="46085"/>
                  </a:cubicBezTo>
                  <a:cubicBezTo>
                    <a:pt x="83051" y="37887"/>
                    <a:pt x="66847" y="38829"/>
                    <a:pt x="55632" y="48390"/>
                  </a:cubicBezTo>
                  <a:cubicBezTo>
                    <a:pt x="54777" y="49063"/>
                    <a:pt x="54289" y="50100"/>
                    <a:pt x="54315" y="51188"/>
                  </a:cubicBezTo>
                  <a:cubicBezTo>
                    <a:pt x="54373" y="52223"/>
                    <a:pt x="54779" y="53209"/>
                    <a:pt x="55467" y="53986"/>
                  </a:cubicBezTo>
                  <a:cubicBezTo>
                    <a:pt x="56963" y="55168"/>
                    <a:pt x="59073" y="55168"/>
                    <a:pt x="60569" y="53986"/>
                  </a:cubicBezTo>
                  <a:cubicBezTo>
                    <a:pt x="65076" y="49907"/>
                    <a:pt x="70952" y="47675"/>
                    <a:pt x="77029" y="47731"/>
                  </a:cubicBezTo>
                  <a:cubicBezTo>
                    <a:pt x="91015" y="48179"/>
                    <a:pt x="102068" y="59743"/>
                    <a:pt x="101882" y="73737"/>
                  </a:cubicBezTo>
                  <a:lnTo>
                    <a:pt x="101882" y="88221"/>
                  </a:lnTo>
                  <a:cubicBezTo>
                    <a:pt x="101882" y="90311"/>
                    <a:pt x="103577" y="92006"/>
                    <a:pt x="105667" y="92006"/>
                  </a:cubicBezTo>
                  <a:cubicBezTo>
                    <a:pt x="107758" y="92006"/>
                    <a:pt x="109453" y="90311"/>
                    <a:pt x="109453" y="88221"/>
                  </a:cubicBezTo>
                  <a:close/>
                  <a:moveTo>
                    <a:pt x="30449" y="70280"/>
                  </a:moveTo>
                  <a:cubicBezTo>
                    <a:pt x="31485" y="53469"/>
                    <a:pt x="41393" y="38481"/>
                    <a:pt x="56455" y="30943"/>
                  </a:cubicBezTo>
                  <a:cubicBezTo>
                    <a:pt x="58265" y="30118"/>
                    <a:pt x="59128" y="28033"/>
                    <a:pt x="58430" y="26170"/>
                  </a:cubicBezTo>
                  <a:cubicBezTo>
                    <a:pt x="57839" y="24782"/>
                    <a:pt x="56481" y="23877"/>
                    <a:pt x="54973" y="23866"/>
                  </a:cubicBezTo>
                  <a:cubicBezTo>
                    <a:pt x="54438" y="23690"/>
                    <a:pt x="53862" y="23690"/>
                    <a:pt x="53327" y="23866"/>
                  </a:cubicBezTo>
                  <a:cubicBezTo>
                    <a:pt x="35657" y="32469"/>
                    <a:pt x="24057" y="49994"/>
                    <a:pt x="23043" y="69622"/>
                  </a:cubicBezTo>
                  <a:cubicBezTo>
                    <a:pt x="22936" y="70606"/>
                    <a:pt x="23303" y="71584"/>
                    <a:pt x="24030" y="72255"/>
                  </a:cubicBezTo>
                  <a:cubicBezTo>
                    <a:pt x="24703" y="73110"/>
                    <a:pt x="25740" y="73598"/>
                    <a:pt x="26828" y="73572"/>
                  </a:cubicBezTo>
                  <a:cubicBezTo>
                    <a:pt x="28706" y="73580"/>
                    <a:pt x="30278" y="72150"/>
                    <a:pt x="30449" y="70280"/>
                  </a:cubicBezTo>
                  <a:close/>
                </a:path>
              </a:pathLst>
            </a:custGeom>
            <a:solidFill>
              <a:srgbClr val="FC0100"/>
            </a:solidFill>
            <a:ln>
              <a:noFill/>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grpSp>
      <p:grpSp>
        <p:nvGrpSpPr>
          <p:cNvPr id="1914" name="Google Shape;1914;p133"/>
          <p:cNvGrpSpPr/>
          <p:nvPr/>
        </p:nvGrpSpPr>
        <p:grpSpPr>
          <a:xfrm>
            <a:off x="2186852" y="1809745"/>
            <a:ext cx="413820" cy="413820"/>
            <a:chOff x="4960079" y="386380"/>
            <a:chExt cx="376200" cy="376200"/>
          </a:xfrm>
        </p:grpSpPr>
        <p:sp>
          <p:nvSpPr>
            <p:cNvPr id="1915" name="Google Shape;1915;p133"/>
            <p:cNvSpPr/>
            <p:nvPr/>
          </p:nvSpPr>
          <p:spPr>
            <a:xfrm>
              <a:off x="4960079" y="386380"/>
              <a:ext cx="376200" cy="376200"/>
            </a:xfrm>
            <a:prstGeom prst="ellipse">
              <a:avLst/>
            </a:prstGeom>
            <a:solidFill>
              <a:srgbClr val="FC0100"/>
            </a:solidFill>
            <a:ln>
              <a:noFill/>
            </a:ln>
          </p:spPr>
          <p:txBody>
            <a:bodyPr spcFirstLastPara="1" wrap="square" lIns="91425" tIns="45700" rIns="91425" bIns="45700" anchor="ctr" anchorCtr="0">
              <a:noAutofit/>
            </a:bodyPr>
            <a:lstStyle/>
            <a:p>
              <a:pPr algn="ctr" defTabSz="685800">
                <a:buClr>
                  <a:srgbClr val="FFFFFF"/>
                </a:buClr>
                <a:buSzPts val="1200"/>
                <a:defRPr/>
              </a:pPr>
              <a:endParaRPr sz="1200" b="1" kern="1200">
                <a:solidFill>
                  <a:srgbClr val="FFFFFF"/>
                </a:solidFill>
              </a:endParaRPr>
            </a:p>
          </p:txBody>
        </p:sp>
        <p:pic>
          <p:nvPicPr>
            <p:cNvPr id="1916" name="Google Shape;1916;p133"/>
            <p:cNvPicPr preferRelativeResize="0"/>
            <p:nvPr/>
          </p:nvPicPr>
          <p:blipFill rotWithShape="1">
            <a:blip r:embed="rId3">
              <a:alphaModFix/>
            </a:blip>
            <a:srcRect/>
            <a:stretch/>
          </p:blipFill>
          <p:spPr>
            <a:xfrm>
              <a:off x="5040520" y="477148"/>
              <a:ext cx="215403" cy="194748"/>
            </a:xfrm>
            <a:prstGeom prst="rect">
              <a:avLst/>
            </a:prstGeom>
            <a:noFill/>
            <a:ln>
              <a:noFill/>
            </a:ln>
          </p:spPr>
        </p:pic>
      </p:grpSp>
      <p:sp>
        <p:nvSpPr>
          <p:cNvPr id="1917" name="Google Shape;1917;p133"/>
          <p:cNvSpPr/>
          <p:nvPr/>
        </p:nvSpPr>
        <p:spPr>
          <a:xfrm>
            <a:off x="1996975" y="2349673"/>
            <a:ext cx="411000" cy="411000"/>
          </a:xfrm>
          <a:prstGeom prst="ellipse">
            <a:avLst/>
          </a:prstGeom>
          <a:solidFill>
            <a:srgbClr val="FC0100"/>
          </a:solidFill>
          <a:ln>
            <a:noFill/>
          </a:ln>
        </p:spPr>
        <p:txBody>
          <a:bodyPr spcFirstLastPara="1" wrap="square" lIns="91425" tIns="45700" rIns="91425" bIns="45700" anchor="ctr" anchorCtr="0">
            <a:noAutofit/>
          </a:bodyPr>
          <a:lstStyle/>
          <a:p>
            <a:pPr algn="ctr" defTabSz="685800">
              <a:buClr>
                <a:srgbClr val="FFFFFF"/>
              </a:buClr>
              <a:buSzPts val="1400"/>
              <a:defRPr/>
            </a:pPr>
            <a:endParaRPr b="1" kern="1200">
              <a:solidFill>
                <a:srgbClr val="FFFFFF"/>
              </a:solidFill>
            </a:endParaRPr>
          </a:p>
        </p:txBody>
      </p:sp>
      <p:grpSp>
        <p:nvGrpSpPr>
          <p:cNvPr id="1918" name="Google Shape;1918;p133"/>
          <p:cNvGrpSpPr/>
          <p:nvPr/>
        </p:nvGrpSpPr>
        <p:grpSpPr>
          <a:xfrm>
            <a:off x="1996837" y="2873133"/>
            <a:ext cx="413820" cy="413820"/>
            <a:chOff x="4667471" y="1481156"/>
            <a:chExt cx="376200" cy="376200"/>
          </a:xfrm>
        </p:grpSpPr>
        <p:sp>
          <p:nvSpPr>
            <p:cNvPr id="1919" name="Google Shape;1919;p133"/>
            <p:cNvSpPr/>
            <p:nvPr/>
          </p:nvSpPr>
          <p:spPr>
            <a:xfrm>
              <a:off x="4667471" y="1481156"/>
              <a:ext cx="376200" cy="376200"/>
            </a:xfrm>
            <a:prstGeom prst="ellipse">
              <a:avLst/>
            </a:prstGeom>
            <a:solidFill>
              <a:srgbClr val="FC0100"/>
            </a:solidFill>
            <a:ln>
              <a:noFill/>
            </a:ln>
          </p:spPr>
          <p:txBody>
            <a:bodyPr spcFirstLastPara="1" wrap="square" lIns="91425" tIns="45700" rIns="91425" bIns="45700" anchor="ctr" anchorCtr="0">
              <a:noAutofit/>
            </a:bodyPr>
            <a:lstStyle/>
            <a:p>
              <a:pPr algn="ctr" defTabSz="685800">
                <a:buClr>
                  <a:srgbClr val="FFFFFF"/>
                </a:buClr>
                <a:buSzPts val="1400"/>
                <a:defRPr/>
              </a:pPr>
              <a:endParaRPr b="1" kern="1200">
                <a:solidFill>
                  <a:srgbClr val="FFFFFF"/>
                </a:solidFill>
              </a:endParaRPr>
            </a:p>
          </p:txBody>
        </p:sp>
        <p:pic>
          <p:nvPicPr>
            <p:cNvPr id="1920" name="Google Shape;1920;p133"/>
            <p:cNvPicPr preferRelativeResize="0"/>
            <p:nvPr/>
          </p:nvPicPr>
          <p:blipFill rotWithShape="1">
            <a:blip r:embed="rId4">
              <a:alphaModFix/>
            </a:blip>
            <a:srcRect/>
            <a:stretch/>
          </p:blipFill>
          <p:spPr>
            <a:xfrm>
              <a:off x="4746270" y="1548358"/>
              <a:ext cx="218687" cy="241882"/>
            </a:xfrm>
            <a:prstGeom prst="rect">
              <a:avLst/>
            </a:prstGeom>
            <a:noFill/>
            <a:ln>
              <a:noFill/>
            </a:ln>
          </p:spPr>
        </p:pic>
      </p:grpSp>
      <p:grpSp>
        <p:nvGrpSpPr>
          <p:cNvPr id="1921" name="Google Shape;1921;p133"/>
          <p:cNvGrpSpPr/>
          <p:nvPr/>
        </p:nvGrpSpPr>
        <p:grpSpPr>
          <a:xfrm>
            <a:off x="2182625" y="3399345"/>
            <a:ext cx="413820" cy="413820"/>
            <a:chOff x="4521167" y="2027557"/>
            <a:chExt cx="376200" cy="376200"/>
          </a:xfrm>
        </p:grpSpPr>
        <p:sp>
          <p:nvSpPr>
            <p:cNvPr id="1922" name="Google Shape;1922;p133"/>
            <p:cNvSpPr/>
            <p:nvPr/>
          </p:nvSpPr>
          <p:spPr>
            <a:xfrm>
              <a:off x="4521167" y="2027557"/>
              <a:ext cx="376200" cy="376200"/>
            </a:xfrm>
            <a:prstGeom prst="ellipse">
              <a:avLst/>
            </a:prstGeom>
            <a:solidFill>
              <a:srgbClr val="FC0100"/>
            </a:solidFill>
            <a:ln>
              <a:noFill/>
            </a:ln>
          </p:spPr>
          <p:txBody>
            <a:bodyPr spcFirstLastPara="1" wrap="square" lIns="91425" tIns="45700" rIns="91425" bIns="45700" anchor="ctr" anchorCtr="0">
              <a:noAutofit/>
            </a:bodyPr>
            <a:lstStyle/>
            <a:p>
              <a:pPr algn="ctr" defTabSz="685800">
                <a:buClr>
                  <a:srgbClr val="FFFFFF"/>
                </a:buClr>
                <a:buSzPts val="1400"/>
                <a:defRPr/>
              </a:pPr>
              <a:endParaRPr b="1" kern="1200">
                <a:solidFill>
                  <a:srgbClr val="FFFFFF"/>
                </a:solidFill>
              </a:endParaRPr>
            </a:p>
          </p:txBody>
        </p:sp>
        <p:pic>
          <p:nvPicPr>
            <p:cNvPr id="1923" name="Google Shape;1923;p133"/>
            <p:cNvPicPr preferRelativeResize="0"/>
            <p:nvPr/>
          </p:nvPicPr>
          <p:blipFill rotWithShape="1">
            <a:blip r:embed="rId5">
              <a:alphaModFix/>
            </a:blip>
            <a:srcRect/>
            <a:stretch/>
          </p:blipFill>
          <p:spPr>
            <a:xfrm>
              <a:off x="4611251" y="2117641"/>
              <a:ext cx="196118" cy="196118"/>
            </a:xfrm>
            <a:prstGeom prst="rect">
              <a:avLst/>
            </a:prstGeom>
            <a:noFill/>
            <a:ln>
              <a:noFill/>
            </a:ln>
          </p:spPr>
        </p:pic>
      </p:grpSp>
      <p:pic>
        <p:nvPicPr>
          <p:cNvPr id="1924" name="Google Shape;1924;p133"/>
          <p:cNvPicPr preferRelativeResize="0"/>
          <p:nvPr/>
        </p:nvPicPr>
        <p:blipFill rotWithShape="1">
          <a:blip r:embed="rId6">
            <a:alphaModFix/>
          </a:blip>
          <a:srcRect/>
          <a:stretch/>
        </p:blipFill>
        <p:spPr>
          <a:xfrm>
            <a:off x="2010215" y="2363460"/>
            <a:ext cx="376855" cy="376855"/>
          </a:xfrm>
          <a:prstGeom prst="rect">
            <a:avLst/>
          </a:prstGeom>
          <a:noFill/>
          <a:ln>
            <a:noFill/>
          </a:ln>
        </p:spPr>
      </p:pic>
      <p:sp>
        <p:nvSpPr>
          <p:cNvPr id="1925" name="Google Shape;1925;p133"/>
          <p:cNvSpPr txBox="1"/>
          <p:nvPr/>
        </p:nvSpPr>
        <p:spPr>
          <a:xfrm>
            <a:off x="5244012" y="2998689"/>
            <a:ext cx="3912177" cy="528566"/>
          </a:xfrm>
          <a:prstGeom prst="rect">
            <a:avLst/>
          </a:prstGeom>
          <a:noFill/>
          <a:ln>
            <a:noFill/>
          </a:ln>
        </p:spPr>
        <p:txBody>
          <a:bodyPr spcFirstLastPara="1" wrap="square" lIns="91425" tIns="45700" rIns="91425" bIns="45700" anchor="ctr" anchorCtr="0">
            <a:spAutoFit/>
          </a:bodyPr>
          <a:lstStyle/>
          <a:p>
            <a:pPr defTabSz="685800">
              <a:lnSpc>
                <a:spcPct val="90000"/>
              </a:lnSpc>
              <a:buClr>
                <a:srgbClr val="303030"/>
              </a:buClr>
              <a:buSzPts val="1050"/>
              <a:defRPr/>
            </a:pPr>
            <a:r>
              <a:rPr lang="vi-VN" sz="1050" kern="1200" dirty="0">
                <a:solidFill>
                  <a:srgbClr val="FFFFFF"/>
                </a:solidFill>
                <a:latin typeface="Red Hat Display SemiBold"/>
                <a:ea typeface="Red Hat Display SemiBold"/>
                <a:cs typeface="Red Hat Display SemiBold"/>
                <a:sym typeface="Red Hat Display SemiBold"/>
              </a:rPr>
              <a:t>Chặn Ransomware hiệu quả: Kết hợp các cơ chế trên (ML/A</a:t>
            </a:r>
            <a:r>
              <a:rPr lang="en-US" sz="1050" kern="1200" dirty="0">
                <a:solidFill>
                  <a:srgbClr val="FFFFFF"/>
                </a:solidFill>
                <a:latin typeface="Red Hat Display SemiBold"/>
                <a:ea typeface="Red Hat Display SemiBold"/>
                <a:cs typeface="Red Hat Display SemiBold"/>
                <a:sym typeface="Red Hat Display SemiBold"/>
              </a:rPr>
              <a:t>L</a:t>
            </a:r>
            <a:r>
              <a:rPr lang="vi-VN" sz="1050" kern="1200" dirty="0">
                <a:solidFill>
                  <a:srgbClr val="FFFFFF"/>
                </a:solidFill>
                <a:latin typeface="Red Hat Display SemiBold"/>
                <a:ea typeface="Red Hat Display SemiBold"/>
                <a:cs typeface="Red Hat Display SemiBold"/>
                <a:sym typeface="Red Hat Display SemiBold"/>
              </a:rPr>
              <a:t>, IoAs cho hành vi mã hóa, xóa Volume Shadow Copies, tạo ransom notes).</a:t>
            </a:r>
            <a:endParaRPr sz="1050" kern="1200" dirty="0">
              <a:solidFill>
                <a:srgbClr val="FFFFFF"/>
              </a:solidFill>
              <a:latin typeface="Red Hat Display SemiBold"/>
              <a:ea typeface="Red Hat Display SemiBold"/>
              <a:cs typeface="Red Hat Display SemiBold"/>
              <a:sym typeface="Red Hat Display SemiBold"/>
            </a:endParaRPr>
          </a:p>
        </p:txBody>
      </p:sp>
      <p:sp>
        <p:nvSpPr>
          <p:cNvPr id="1926" name="Google Shape;1926;p133"/>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fontScale="90000"/>
          </a:bodyPr>
          <a:lstStyle/>
          <a:p>
            <a:r>
              <a:rPr lang="en-US" sz="3220" dirty="0" err="1">
                <a:highlight>
                  <a:srgbClr val="FC0100"/>
                </a:highlight>
                <a:latin typeface="Red Hat Display SemiBold"/>
                <a:ea typeface="Red Hat Display SemiBold"/>
                <a:cs typeface="Red Hat Display SemiBold"/>
                <a:sym typeface="Red Hat Display SemiBold"/>
              </a:rPr>
              <a:t>Tính</a:t>
            </a:r>
            <a:r>
              <a:rPr lang="en-US" sz="3220" dirty="0">
                <a:highlight>
                  <a:srgbClr val="FC0100"/>
                </a:highlight>
                <a:latin typeface="Red Hat Display SemiBold"/>
                <a:ea typeface="Red Hat Display SemiBold"/>
                <a:cs typeface="Red Hat Display SemiBold"/>
                <a:sym typeface="Red Hat Display SemiBold"/>
              </a:rPr>
              <a:t> </a:t>
            </a:r>
            <a:r>
              <a:rPr lang="en-US" sz="3220" dirty="0" err="1">
                <a:highlight>
                  <a:srgbClr val="FC0100"/>
                </a:highlight>
                <a:latin typeface="Red Hat Display SemiBold"/>
                <a:ea typeface="Red Hat Display SemiBold"/>
                <a:cs typeface="Red Hat Display SemiBold"/>
                <a:sym typeface="Red Hat Display SemiBold"/>
              </a:rPr>
              <a:t>năng</a:t>
            </a:r>
            <a:r>
              <a:rPr lang="en-US" sz="3220" dirty="0">
                <a:highlight>
                  <a:srgbClr val="FC0100"/>
                </a:highlight>
                <a:latin typeface="Red Hat Display SemiBold"/>
                <a:ea typeface="Red Hat Display SemiBold"/>
                <a:cs typeface="Red Hat Display SemiBold"/>
                <a:sym typeface="Red Hat Display SemiBold"/>
              </a:rPr>
              <a:t> </a:t>
            </a:r>
            <a:r>
              <a:rPr lang="en-US" sz="3220" dirty="0" err="1">
                <a:highlight>
                  <a:srgbClr val="FC0100"/>
                </a:highlight>
                <a:latin typeface="Red Hat Display SemiBold"/>
                <a:ea typeface="Red Hat Display SemiBold"/>
                <a:cs typeface="Red Hat Display SemiBold"/>
                <a:sym typeface="Red Hat Display SemiBold"/>
              </a:rPr>
              <a:t>chính</a:t>
            </a:r>
            <a:endParaRPr sz="3220" dirty="0">
              <a:highlight>
                <a:srgbClr val="FC0100"/>
              </a:highlight>
              <a:latin typeface="Red Hat Display SemiBold"/>
              <a:ea typeface="Red Hat Display SemiBold"/>
              <a:cs typeface="Red Hat Display SemiBold"/>
              <a:sym typeface="Red Hat Display SemiBold"/>
            </a:endParaRPr>
          </a:p>
          <a:p>
            <a:pPr>
              <a:buSzPct val="110109"/>
            </a:pPr>
            <a:r>
              <a:rPr lang="en-US" sz="2220" dirty="0">
                <a:latin typeface="Red Hat Display SemiBold"/>
                <a:ea typeface="Red Hat Display SemiBold"/>
                <a:cs typeface="Red Hat Display SemiBold"/>
                <a:sym typeface="Red Hat Display SemiBold"/>
              </a:rPr>
              <a:t>NG-AV (Falcon Prevent) </a:t>
            </a:r>
            <a:r>
              <a:rPr lang="en-US" sz="2220" dirty="0" err="1">
                <a:latin typeface="Red Hat Display SemiBold"/>
                <a:ea typeface="Red Hat Display SemiBold"/>
                <a:cs typeface="Red Hat Display SemiBold"/>
                <a:sym typeface="Red Hat Display SemiBold"/>
              </a:rPr>
              <a:t>Ngăn</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chặn</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đa</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lớp</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kể</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cả</a:t>
            </a:r>
            <a:r>
              <a:rPr lang="en-US" sz="2220" dirty="0">
                <a:latin typeface="Red Hat Display SemiBold"/>
                <a:ea typeface="Red Hat Display SemiBold"/>
                <a:cs typeface="Red Hat Display SemiBold"/>
                <a:sym typeface="Red Hat Display SemiBold"/>
              </a:rPr>
              <a:t> offline</a:t>
            </a:r>
            <a:endParaRPr sz="2220" dirty="0">
              <a:latin typeface="Red Hat Display SemiBold"/>
              <a:ea typeface="Red Hat Display SemiBold"/>
              <a:cs typeface="Red Hat Display SemiBold"/>
              <a:sym typeface="Red Hat Display SemiBold"/>
            </a:endParaRPr>
          </a:p>
        </p:txBody>
      </p:sp>
      <p:cxnSp>
        <p:nvCxnSpPr>
          <p:cNvPr id="3" name="Google Shape;1895;p133">
            <a:extLst>
              <a:ext uri="{FF2B5EF4-FFF2-40B4-BE49-F238E27FC236}">
                <a16:creationId xmlns:a16="http://schemas.microsoft.com/office/drawing/2014/main" id="{E53761EC-0805-A9D7-5919-C278D0E6513F}"/>
              </a:ext>
            </a:extLst>
          </p:cNvPr>
          <p:cNvCxnSpPr>
            <a:cxnSpLocks/>
          </p:cNvCxnSpPr>
          <p:nvPr/>
        </p:nvCxnSpPr>
        <p:spPr>
          <a:xfrm>
            <a:off x="5095528" y="3490542"/>
            <a:ext cx="3934625" cy="34086"/>
          </a:xfrm>
          <a:prstGeom prst="straightConnector1">
            <a:avLst/>
          </a:prstGeom>
          <a:noFill/>
          <a:ln w="12700" cap="flat" cmpd="sng">
            <a:solidFill>
              <a:srgbClr val="D8D8D8"/>
            </a:solidFill>
            <a:prstDash val="solid"/>
            <a:round/>
            <a:headEnd type="none" w="sm" len="sm"/>
            <a:tailEnd type="none" w="sm" len="sm"/>
          </a:ln>
        </p:spPr>
      </p:cxnSp>
      <p:cxnSp>
        <p:nvCxnSpPr>
          <p:cNvPr id="6" name="Google Shape;1895;p133">
            <a:extLst>
              <a:ext uri="{FF2B5EF4-FFF2-40B4-BE49-F238E27FC236}">
                <a16:creationId xmlns:a16="http://schemas.microsoft.com/office/drawing/2014/main" id="{50A71E1F-3278-854F-0C2F-7ABBDE741F90}"/>
              </a:ext>
            </a:extLst>
          </p:cNvPr>
          <p:cNvCxnSpPr>
            <a:cxnSpLocks/>
          </p:cNvCxnSpPr>
          <p:nvPr/>
        </p:nvCxnSpPr>
        <p:spPr>
          <a:xfrm>
            <a:off x="4836731" y="3865654"/>
            <a:ext cx="4050400" cy="11993"/>
          </a:xfrm>
          <a:prstGeom prst="straightConnector1">
            <a:avLst/>
          </a:prstGeom>
          <a:noFill/>
          <a:ln w="12700" cap="flat" cmpd="sng">
            <a:solidFill>
              <a:srgbClr val="D8D8D8"/>
            </a:solidFill>
            <a:prstDash val="solid"/>
            <a:round/>
            <a:headEnd type="none" w="sm" len="sm"/>
            <a:tailEnd type="none" w="sm" len="sm"/>
          </a:ln>
        </p:spPr>
      </p:cxnSp>
      <p:sp>
        <p:nvSpPr>
          <p:cNvPr id="4" name="Google Shape;1889;p133">
            <a:extLst>
              <a:ext uri="{FF2B5EF4-FFF2-40B4-BE49-F238E27FC236}">
                <a16:creationId xmlns:a16="http://schemas.microsoft.com/office/drawing/2014/main" id="{F441D8FF-1772-F83E-1B91-E0E5B8886AA0}"/>
              </a:ext>
            </a:extLst>
          </p:cNvPr>
          <p:cNvSpPr txBox="1"/>
          <p:nvPr/>
        </p:nvSpPr>
        <p:spPr>
          <a:xfrm>
            <a:off x="4969492" y="3520871"/>
            <a:ext cx="3762384" cy="383141"/>
          </a:xfrm>
          <a:prstGeom prst="rect">
            <a:avLst/>
          </a:prstGeom>
          <a:noFill/>
          <a:ln>
            <a:noFill/>
          </a:ln>
        </p:spPr>
        <p:txBody>
          <a:bodyPr spcFirstLastPara="1" wrap="square" lIns="91425" tIns="45700" rIns="91425" bIns="45700" anchor="ctr" anchorCtr="0">
            <a:spAutoFit/>
          </a:bodyPr>
          <a:lstStyle/>
          <a:p>
            <a:pPr defTabSz="685800">
              <a:lnSpc>
                <a:spcPct val="90000"/>
              </a:lnSpc>
              <a:buClr>
                <a:srgbClr val="303030"/>
              </a:buClr>
              <a:buSzPts val="1050"/>
              <a:defRPr/>
            </a:pPr>
            <a:r>
              <a:rPr lang="en-US" sz="1050" kern="1200">
                <a:solidFill>
                  <a:srgbClr val="FFFFFF"/>
                </a:solidFill>
                <a:latin typeface="Red Hat Display SemiBold"/>
                <a:ea typeface="Red Hat Display SemiBold"/>
                <a:cs typeface="Red Hat Display SemiBold"/>
                <a:sym typeface="Red Hat Display SemiBold"/>
              </a:rPr>
              <a:t>Đứng đầu nhiều bài test của third-party hơn bất kỳ hãng NG-AV khác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2" name="Google Shape;1932;p134"/>
          <p:cNvSpPr txBox="1"/>
          <p:nvPr/>
        </p:nvSpPr>
        <p:spPr>
          <a:xfrm>
            <a:off x="5370999" y="2729648"/>
            <a:ext cx="3240000" cy="383141"/>
          </a:xfrm>
          <a:prstGeom prst="rect">
            <a:avLst/>
          </a:prstGeom>
          <a:noFill/>
          <a:ln>
            <a:noFill/>
          </a:ln>
        </p:spPr>
        <p:txBody>
          <a:bodyPr spcFirstLastPara="1" wrap="square" lIns="91425" tIns="45700" rIns="91425" bIns="45700" anchor="ctr" anchorCtr="0">
            <a:spAutoFit/>
          </a:bodyPr>
          <a:lstStyle/>
          <a:p>
            <a:pPr defTabSz="685800">
              <a:lnSpc>
                <a:spcPct val="90000"/>
              </a:lnSpc>
              <a:buClrTx/>
              <a:defRPr/>
            </a:pPr>
            <a:r>
              <a:rPr lang="en-US" sz="1050" kern="1200">
                <a:solidFill>
                  <a:srgbClr val="FFFFFF"/>
                </a:solidFill>
                <a:latin typeface="Red Hat Display SemiBold"/>
                <a:ea typeface="Red Hat Display SemiBold"/>
                <a:cs typeface="Red Hat Display SemiBold"/>
                <a:sym typeface="Red Hat Display SemiBold"/>
              </a:rPr>
              <a:t>Tích hợp Threat Intelligence: Cung cấp ngữ cảnh và các kế hoạch tấn công.</a:t>
            </a:r>
            <a:endParaRPr sz="1050" kern="1200">
              <a:solidFill>
                <a:srgbClr val="FFFFFF"/>
              </a:solidFill>
              <a:latin typeface="Red Hat Display SemiBold"/>
              <a:ea typeface="Red Hat Display SemiBold"/>
              <a:cs typeface="Red Hat Display SemiBold"/>
              <a:sym typeface="Red Hat Display SemiBold"/>
            </a:endParaRPr>
          </a:p>
        </p:txBody>
      </p:sp>
      <p:sp>
        <p:nvSpPr>
          <p:cNvPr id="1933" name="Google Shape;1933;p134"/>
          <p:cNvSpPr txBox="1"/>
          <p:nvPr/>
        </p:nvSpPr>
        <p:spPr>
          <a:xfrm>
            <a:off x="4953726" y="1623899"/>
            <a:ext cx="3456882" cy="237717"/>
          </a:xfrm>
          <a:prstGeom prst="rect">
            <a:avLst/>
          </a:prstGeom>
          <a:noFill/>
          <a:ln>
            <a:noFill/>
          </a:ln>
        </p:spPr>
        <p:txBody>
          <a:bodyPr spcFirstLastPara="1" wrap="square" lIns="91425" tIns="45700" rIns="91425" bIns="45700" anchor="ctr" anchorCtr="0">
            <a:spAutoFit/>
          </a:bodyPr>
          <a:lstStyle/>
          <a:p>
            <a:pPr defTabSz="685800">
              <a:lnSpc>
                <a:spcPct val="90000"/>
              </a:lnSpc>
              <a:buClrTx/>
              <a:defRPr/>
            </a:pPr>
            <a:r>
              <a:rPr lang="en-US" sz="1050" kern="1200">
                <a:solidFill>
                  <a:srgbClr val="FFFFFF"/>
                </a:solidFill>
                <a:latin typeface="Red Hat Display SemiBold"/>
                <a:ea typeface="Red Hat Display SemiBold"/>
                <a:cs typeface="Red Hat Display SemiBold"/>
                <a:sym typeface="Red Hat Display SemiBold"/>
              </a:rPr>
              <a:t>Giám sát điểm cuối liên tục, thu thập telemetry chi tiết.</a:t>
            </a:r>
            <a:endParaRPr sz="1050" kern="1200">
              <a:solidFill>
                <a:srgbClr val="FFFFFF"/>
              </a:solidFill>
              <a:latin typeface="Red Hat Display SemiBold"/>
              <a:ea typeface="Red Hat Display SemiBold"/>
              <a:cs typeface="Red Hat Display SemiBold"/>
              <a:sym typeface="Red Hat Display SemiBold"/>
            </a:endParaRPr>
          </a:p>
        </p:txBody>
      </p:sp>
      <p:sp>
        <p:nvSpPr>
          <p:cNvPr id="1934" name="Google Shape;1934;p134"/>
          <p:cNvSpPr txBox="1"/>
          <p:nvPr/>
        </p:nvSpPr>
        <p:spPr>
          <a:xfrm>
            <a:off x="5146415" y="1860181"/>
            <a:ext cx="3879891" cy="383141"/>
          </a:xfrm>
          <a:prstGeom prst="rect">
            <a:avLst/>
          </a:prstGeom>
          <a:noFill/>
          <a:ln>
            <a:noFill/>
          </a:ln>
        </p:spPr>
        <p:txBody>
          <a:bodyPr spcFirstLastPara="1" wrap="square" lIns="91425" tIns="45700" rIns="91425" bIns="45700" anchor="ctr" anchorCtr="0">
            <a:spAutoFit/>
          </a:bodyPr>
          <a:lstStyle/>
          <a:p>
            <a:pPr defTabSz="685800">
              <a:lnSpc>
                <a:spcPct val="90000"/>
              </a:lnSpc>
              <a:buClrTx/>
              <a:defRPr/>
            </a:pPr>
            <a:r>
              <a:rPr lang="en-US" sz="1050" kern="1200">
                <a:solidFill>
                  <a:srgbClr val="FFFFFF"/>
                </a:solidFill>
                <a:latin typeface="Red Hat Display SemiBold"/>
                <a:ea typeface="Red Hat Display SemiBold"/>
                <a:cs typeface="Red Hat Display SemiBold"/>
                <a:sym typeface="Red Hat Display SemiBold"/>
              </a:rPr>
              <a:t>Phát hiện các cuộc tấn công âm thầm, tránh né theo thời gian thực bằng IOA và phân tích hành vi.</a:t>
            </a:r>
            <a:endParaRPr sz="1050" kern="1200">
              <a:solidFill>
                <a:srgbClr val="FFFFFF"/>
              </a:solidFill>
              <a:latin typeface="Red Hat Display SemiBold"/>
              <a:ea typeface="Red Hat Display SemiBold"/>
              <a:cs typeface="Red Hat Display SemiBold"/>
              <a:sym typeface="Red Hat Display SemiBold"/>
            </a:endParaRPr>
          </a:p>
        </p:txBody>
      </p:sp>
      <p:sp>
        <p:nvSpPr>
          <p:cNvPr id="1935" name="Google Shape;1935;p134"/>
          <p:cNvSpPr txBox="1"/>
          <p:nvPr/>
        </p:nvSpPr>
        <p:spPr>
          <a:xfrm>
            <a:off x="5365743" y="2222202"/>
            <a:ext cx="3716492" cy="528566"/>
          </a:xfrm>
          <a:prstGeom prst="rect">
            <a:avLst/>
          </a:prstGeom>
          <a:noFill/>
          <a:ln>
            <a:noFill/>
          </a:ln>
        </p:spPr>
        <p:txBody>
          <a:bodyPr spcFirstLastPara="1" wrap="square" lIns="91425" tIns="45700" rIns="91425" bIns="45700" anchor="ctr" anchorCtr="0">
            <a:spAutoFit/>
          </a:bodyPr>
          <a:lstStyle/>
          <a:p>
            <a:pPr defTabSz="685800">
              <a:lnSpc>
                <a:spcPct val="90000"/>
              </a:lnSpc>
              <a:buClrTx/>
              <a:defRPr/>
            </a:pPr>
            <a:r>
              <a:rPr lang="en-US" sz="1050" kern="1200">
                <a:solidFill>
                  <a:srgbClr val="FFFFFF"/>
                </a:solidFill>
                <a:latin typeface="Red Hat Display SemiBold"/>
                <a:ea typeface="Red Hat Display SemiBold"/>
                <a:cs typeface="Red Hat Display SemiBold"/>
                <a:sym typeface="Red Hat Display SemiBold"/>
              </a:rPr>
              <a:t>Phản ứng sự cố endpoint tự động/thủ công: Cô lập điểm cuối (Network Containment - hoạt động trên Windows, macOS, Linux), Real-time Response</a:t>
            </a:r>
            <a:endParaRPr sz="1050" kern="1200">
              <a:solidFill>
                <a:srgbClr val="FFFFFF"/>
              </a:solidFill>
              <a:latin typeface="Red Hat Display SemiBold"/>
              <a:ea typeface="Red Hat Display SemiBold"/>
              <a:cs typeface="Red Hat Display SemiBold"/>
              <a:sym typeface="Red Hat Display SemiBold"/>
            </a:endParaRPr>
          </a:p>
        </p:txBody>
      </p:sp>
      <p:cxnSp>
        <p:nvCxnSpPr>
          <p:cNvPr id="1936" name="Google Shape;1936;p134"/>
          <p:cNvCxnSpPr>
            <a:cxnSpLocks/>
          </p:cNvCxnSpPr>
          <p:nvPr/>
        </p:nvCxnSpPr>
        <p:spPr>
          <a:xfrm flipV="1">
            <a:off x="4918283" y="1836292"/>
            <a:ext cx="4021208" cy="23123"/>
          </a:xfrm>
          <a:prstGeom prst="straightConnector1">
            <a:avLst/>
          </a:prstGeom>
          <a:noFill/>
          <a:ln w="12700" cap="flat" cmpd="sng">
            <a:solidFill>
              <a:srgbClr val="D8D8D8"/>
            </a:solidFill>
            <a:prstDash val="solid"/>
            <a:round/>
            <a:headEnd type="none" w="sm" len="sm"/>
            <a:tailEnd type="none" w="sm" len="sm"/>
          </a:ln>
        </p:spPr>
      </p:cxnSp>
      <p:cxnSp>
        <p:nvCxnSpPr>
          <p:cNvPr id="1937" name="Google Shape;1937;p134"/>
          <p:cNvCxnSpPr>
            <a:cxnSpLocks/>
          </p:cNvCxnSpPr>
          <p:nvPr/>
        </p:nvCxnSpPr>
        <p:spPr>
          <a:xfrm flipV="1">
            <a:off x="5091131" y="2220882"/>
            <a:ext cx="3875882" cy="3518"/>
          </a:xfrm>
          <a:prstGeom prst="straightConnector1">
            <a:avLst/>
          </a:prstGeom>
          <a:noFill/>
          <a:ln w="12700" cap="flat" cmpd="sng">
            <a:solidFill>
              <a:srgbClr val="D8D8D8"/>
            </a:solidFill>
            <a:prstDash val="solid"/>
            <a:round/>
            <a:headEnd type="none" w="sm" len="sm"/>
            <a:tailEnd type="none" w="sm" len="sm"/>
          </a:ln>
        </p:spPr>
      </p:cxnSp>
      <p:cxnSp>
        <p:nvCxnSpPr>
          <p:cNvPr id="1938" name="Google Shape;1938;p134"/>
          <p:cNvCxnSpPr/>
          <p:nvPr/>
        </p:nvCxnSpPr>
        <p:spPr>
          <a:xfrm>
            <a:off x="5183933" y="2723660"/>
            <a:ext cx="3953400" cy="0"/>
          </a:xfrm>
          <a:prstGeom prst="straightConnector1">
            <a:avLst/>
          </a:prstGeom>
          <a:noFill/>
          <a:ln w="12700" cap="flat" cmpd="sng">
            <a:solidFill>
              <a:srgbClr val="D8D8D8"/>
            </a:solidFill>
            <a:prstDash val="solid"/>
            <a:round/>
            <a:headEnd type="none" w="sm" len="sm"/>
            <a:tailEnd type="none" w="sm" len="sm"/>
          </a:ln>
        </p:spPr>
      </p:cxnSp>
      <p:cxnSp>
        <p:nvCxnSpPr>
          <p:cNvPr id="1939" name="Google Shape;1939;p134"/>
          <p:cNvCxnSpPr>
            <a:cxnSpLocks/>
          </p:cNvCxnSpPr>
          <p:nvPr/>
        </p:nvCxnSpPr>
        <p:spPr>
          <a:xfrm>
            <a:off x="5156256" y="3094068"/>
            <a:ext cx="3987745" cy="0"/>
          </a:xfrm>
          <a:prstGeom prst="straightConnector1">
            <a:avLst/>
          </a:prstGeom>
          <a:noFill/>
          <a:ln w="12700" cap="flat" cmpd="sng">
            <a:solidFill>
              <a:srgbClr val="D8D8D8"/>
            </a:solidFill>
            <a:prstDash val="solid"/>
            <a:round/>
            <a:headEnd type="none" w="sm" len="sm"/>
            <a:tailEnd type="none" w="sm" len="sm"/>
          </a:ln>
        </p:spPr>
      </p:cxnSp>
      <p:sp>
        <p:nvSpPr>
          <p:cNvPr id="1940" name="Google Shape;1940;p134"/>
          <p:cNvSpPr txBox="1"/>
          <p:nvPr/>
        </p:nvSpPr>
        <p:spPr>
          <a:xfrm>
            <a:off x="-15205" y="1924891"/>
            <a:ext cx="2023500" cy="173124"/>
          </a:xfrm>
          <a:prstGeom prst="rect">
            <a:avLst/>
          </a:prstGeom>
          <a:noFill/>
          <a:ln>
            <a:noFill/>
          </a:ln>
        </p:spPr>
        <p:txBody>
          <a:bodyPr spcFirstLastPara="1" wrap="square" lIns="0" tIns="0" rIns="0" bIns="0" anchor="ctr" anchorCtr="0">
            <a:spAutoFit/>
          </a:bodyPr>
          <a:lstStyle/>
          <a:p>
            <a:pPr algn="r" defTabSz="685800">
              <a:buClrTx/>
              <a:defRPr/>
            </a:pPr>
            <a:r>
              <a:rPr lang="en-US" sz="1125" b="1" kern="1200">
                <a:solidFill>
                  <a:srgbClr val="FFFFFF"/>
                </a:solidFill>
                <a:latin typeface="Red Hat"/>
                <a:ea typeface="Red Hat Display SemiBold"/>
                <a:cs typeface="Red Hat Display SemiBold"/>
                <a:sym typeface="Red Hat Display SemiBold"/>
              </a:rPr>
              <a:t>Quan sát toàn diện tấn công</a:t>
            </a:r>
          </a:p>
        </p:txBody>
      </p:sp>
      <p:sp>
        <p:nvSpPr>
          <p:cNvPr id="1941" name="Google Shape;1941;p134"/>
          <p:cNvSpPr txBox="1"/>
          <p:nvPr/>
        </p:nvSpPr>
        <p:spPr>
          <a:xfrm>
            <a:off x="-13615" y="2463412"/>
            <a:ext cx="1839600" cy="173124"/>
          </a:xfrm>
          <a:prstGeom prst="rect">
            <a:avLst/>
          </a:prstGeom>
          <a:noFill/>
          <a:ln>
            <a:noFill/>
          </a:ln>
        </p:spPr>
        <p:txBody>
          <a:bodyPr spcFirstLastPara="1" wrap="square" lIns="0" tIns="0" rIns="0" bIns="0" anchor="ctr" anchorCtr="0">
            <a:spAutoFit/>
          </a:bodyPr>
          <a:lstStyle/>
          <a:p>
            <a:pPr algn="r" defTabSz="685800">
              <a:buClrTx/>
              <a:defRPr/>
            </a:pPr>
            <a:r>
              <a:rPr lang="en-US" sz="1125" b="1" kern="1200">
                <a:solidFill>
                  <a:srgbClr val="FFFFFF"/>
                </a:solidFill>
                <a:latin typeface="Red Hat"/>
                <a:ea typeface="Red Hat Display SemiBold"/>
                <a:cs typeface="Red Hat Display SemiBold"/>
                <a:sym typeface="Red Hat Display SemiBold"/>
              </a:rPr>
              <a:t>Hiểu rõ về các mối đe dọa</a:t>
            </a:r>
          </a:p>
        </p:txBody>
      </p:sp>
      <p:sp>
        <p:nvSpPr>
          <p:cNvPr id="1942" name="Google Shape;1942;p134"/>
          <p:cNvSpPr txBox="1"/>
          <p:nvPr/>
        </p:nvSpPr>
        <p:spPr>
          <a:xfrm>
            <a:off x="-15205" y="3514495"/>
            <a:ext cx="2023500" cy="173124"/>
          </a:xfrm>
          <a:prstGeom prst="rect">
            <a:avLst/>
          </a:prstGeom>
          <a:noFill/>
          <a:ln>
            <a:noFill/>
          </a:ln>
        </p:spPr>
        <p:txBody>
          <a:bodyPr spcFirstLastPara="1" wrap="square" lIns="0" tIns="0" rIns="0" bIns="0" anchor="ctr" anchorCtr="0">
            <a:spAutoFit/>
          </a:bodyPr>
          <a:lstStyle/>
          <a:p>
            <a:pPr algn="r" defTabSz="685800">
              <a:buClrTx/>
              <a:defRPr/>
            </a:pPr>
            <a:r>
              <a:rPr lang="en-US" sz="1125" b="1" kern="1200">
                <a:solidFill>
                  <a:srgbClr val="FFFFFF"/>
                </a:solidFill>
                <a:latin typeface="Red Hat"/>
                <a:ea typeface="Red Hat Display Medium"/>
                <a:cs typeface="Red Hat Display Medium"/>
                <a:sym typeface="Red Hat Display Medium"/>
              </a:rPr>
              <a:t>Săn tìm mối đe dọa</a:t>
            </a:r>
          </a:p>
        </p:txBody>
      </p:sp>
      <p:sp>
        <p:nvSpPr>
          <p:cNvPr id="1943" name="Google Shape;1943;p134"/>
          <p:cNvSpPr txBox="1"/>
          <p:nvPr/>
        </p:nvSpPr>
        <p:spPr>
          <a:xfrm>
            <a:off x="35017" y="3001932"/>
            <a:ext cx="1790228" cy="173124"/>
          </a:xfrm>
          <a:prstGeom prst="rect">
            <a:avLst/>
          </a:prstGeom>
          <a:noFill/>
          <a:ln>
            <a:noFill/>
          </a:ln>
        </p:spPr>
        <p:txBody>
          <a:bodyPr spcFirstLastPara="1" wrap="square" lIns="0" tIns="0" rIns="0" bIns="0" anchor="ctr" anchorCtr="0">
            <a:spAutoFit/>
          </a:bodyPr>
          <a:lstStyle/>
          <a:p>
            <a:pPr algn="r" defTabSz="685800">
              <a:buClrTx/>
              <a:defRPr/>
            </a:pPr>
            <a:r>
              <a:rPr lang="en-US" sz="1125" b="1" kern="1200">
                <a:solidFill>
                  <a:srgbClr val="FFFFFF"/>
                </a:solidFill>
                <a:latin typeface="Red Hat"/>
                <a:ea typeface="Red Hat Display SemiBold"/>
                <a:cs typeface="Red Hat Display SemiBold"/>
                <a:sym typeface="Red Hat Display SemiBold"/>
              </a:rPr>
              <a:t>Phản ứng tự động và cô lập</a:t>
            </a:r>
          </a:p>
        </p:txBody>
      </p:sp>
      <p:sp>
        <p:nvSpPr>
          <p:cNvPr id="1944" name="Google Shape;1944;p134"/>
          <p:cNvSpPr/>
          <p:nvPr/>
        </p:nvSpPr>
        <p:spPr>
          <a:xfrm>
            <a:off x="2175655" y="1337723"/>
            <a:ext cx="2944500" cy="2944500"/>
          </a:xfrm>
          <a:prstGeom prst="ellipse">
            <a:avLst/>
          </a:prstGeom>
          <a:solidFill>
            <a:srgbClr val="1C1D1D"/>
          </a:solidFill>
          <a:ln w="25400" cap="flat" cmpd="sng">
            <a:solidFill>
              <a:srgbClr val="FC0100"/>
            </a:solidFill>
            <a:prstDash val="solid"/>
            <a:round/>
            <a:headEnd type="none" w="sm" len="sm"/>
            <a:tailEnd type="none" w="sm" len="sm"/>
          </a:ln>
        </p:spPr>
        <p:txBody>
          <a:bodyPr spcFirstLastPara="1" wrap="square" lIns="91425" tIns="45700" rIns="91425" bIns="45700" anchor="ctr" anchorCtr="0">
            <a:noAutofit/>
          </a:bodyPr>
          <a:lstStyle/>
          <a:p>
            <a:pPr algn="ctr" defTabSz="685800">
              <a:buClr>
                <a:srgbClr val="212121"/>
              </a:buClr>
              <a:buSzPts val="1800"/>
              <a:defRPr/>
            </a:pPr>
            <a:endParaRPr sz="1800" b="1" kern="1200">
              <a:solidFill>
                <a:srgbClr val="FFFFFF"/>
              </a:solidFill>
            </a:endParaRPr>
          </a:p>
        </p:txBody>
      </p:sp>
      <p:sp>
        <p:nvSpPr>
          <p:cNvPr id="1945" name="Google Shape;1945;p134"/>
          <p:cNvSpPr/>
          <p:nvPr/>
        </p:nvSpPr>
        <p:spPr>
          <a:xfrm>
            <a:off x="2580692" y="1742758"/>
            <a:ext cx="2134500" cy="2134500"/>
          </a:xfrm>
          <a:prstGeom prst="ellipse">
            <a:avLst/>
          </a:prstGeom>
          <a:solidFill>
            <a:schemeClr val="dk2"/>
          </a:solidFill>
          <a:ln>
            <a:noFill/>
          </a:ln>
        </p:spPr>
        <p:txBody>
          <a:bodyPr spcFirstLastPara="1" wrap="square" lIns="91425" tIns="45700" rIns="91425" bIns="45700" anchor="ctr" anchorCtr="0">
            <a:noAutofit/>
          </a:bodyPr>
          <a:lstStyle/>
          <a:p>
            <a:pPr algn="ctr" defTabSz="685800">
              <a:buClr>
                <a:srgbClr val="FFFFFF"/>
              </a:buClr>
              <a:buSzPts val="1800"/>
              <a:defRPr/>
            </a:pPr>
            <a:endParaRPr sz="1800" kern="1200">
              <a:solidFill>
                <a:srgbClr val="FFFFFF"/>
              </a:solidFill>
              <a:latin typeface="Karla"/>
              <a:ea typeface="Karla"/>
              <a:cs typeface="Karla"/>
              <a:sym typeface="Karla"/>
            </a:endParaRPr>
          </a:p>
        </p:txBody>
      </p:sp>
      <p:sp>
        <p:nvSpPr>
          <p:cNvPr id="1946" name="Google Shape;1946;p134"/>
          <p:cNvSpPr txBox="1"/>
          <p:nvPr/>
        </p:nvSpPr>
        <p:spPr>
          <a:xfrm>
            <a:off x="2860245" y="3063085"/>
            <a:ext cx="1554600" cy="646290"/>
          </a:xfrm>
          <a:prstGeom prst="rect">
            <a:avLst/>
          </a:prstGeom>
          <a:noFill/>
          <a:ln>
            <a:noFill/>
          </a:ln>
        </p:spPr>
        <p:txBody>
          <a:bodyPr spcFirstLastPara="1" wrap="square" lIns="91425" tIns="45700" rIns="91425" bIns="45700" anchor="t" anchorCtr="0">
            <a:spAutoFit/>
          </a:bodyPr>
          <a:lstStyle/>
          <a:p>
            <a:pPr algn="ctr" defTabSz="685800">
              <a:buClrTx/>
              <a:defRPr/>
            </a:pPr>
            <a:r>
              <a:rPr lang="en" sz="1800" b="1" kern="1200">
                <a:solidFill>
                  <a:srgbClr val="FFFFFF"/>
                </a:solidFill>
                <a:latin typeface="Red Hat Display"/>
                <a:ea typeface="Red Hat Display"/>
                <a:cs typeface="Red Hat Display"/>
                <a:sym typeface="Red Hat Display"/>
              </a:rPr>
              <a:t>Falcon® Insight XDR</a:t>
            </a:r>
            <a:endParaRPr sz="1800" b="1" kern="1200">
              <a:solidFill>
                <a:srgbClr val="FFFFFF"/>
              </a:solidFill>
              <a:latin typeface="Red Hat Display"/>
              <a:ea typeface="Red Hat Display"/>
              <a:cs typeface="Red Hat Display"/>
              <a:sym typeface="Red Hat Display"/>
            </a:endParaRPr>
          </a:p>
        </p:txBody>
      </p:sp>
      <p:grpSp>
        <p:nvGrpSpPr>
          <p:cNvPr id="1947" name="Google Shape;1947;p134"/>
          <p:cNvGrpSpPr/>
          <p:nvPr/>
        </p:nvGrpSpPr>
        <p:grpSpPr>
          <a:xfrm>
            <a:off x="2186852" y="1809745"/>
            <a:ext cx="413820" cy="413820"/>
            <a:chOff x="4960079" y="386380"/>
            <a:chExt cx="376200" cy="376200"/>
          </a:xfrm>
        </p:grpSpPr>
        <p:sp>
          <p:nvSpPr>
            <p:cNvPr id="1948" name="Google Shape;1948;p134"/>
            <p:cNvSpPr/>
            <p:nvPr/>
          </p:nvSpPr>
          <p:spPr>
            <a:xfrm>
              <a:off x="4960079" y="386380"/>
              <a:ext cx="376200" cy="376200"/>
            </a:xfrm>
            <a:prstGeom prst="ellipse">
              <a:avLst/>
            </a:prstGeom>
            <a:solidFill>
              <a:srgbClr val="FC0100"/>
            </a:solidFill>
            <a:ln>
              <a:noFill/>
            </a:ln>
          </p:spPr>
          <p:txBody>
            <a:bodyPr spcFirstLastPara="1" wrap="square" lIns="91425" tIns="45700" rIns="91425" bIns="45700" anchor="ctr" anchorCtr="0">
              <a:noAutofit/>
            </a:bodyPr>
            <a:lstStyle/>
            <a:p>
              <a:pPr algn="ctr" defTabSz="685800">
                <a:buClr>
                  <a:srgbClr val="FFFFFF"/>
                </a:buClr>
                <a:buSzPts val="1200"/>
                <a:defRPr/>
              </a:pPr>
              <a:endParaRPr sz="1200" b="1" kern="1200">
                <a:solidFill>
                  <a:srgbClr val="FFFFFF"/>
                </a:solidFill>
              </a:endParaRPr>
            </a:p>
          </p:txBody>
        </p:sp>
        <p:pic>
          <p:nvPicPr>
            <p:cNvPr id="1949" name="Google Shape;1949;p134"/>
            <p:cNvPicPr preferRelativeResize="0"/>
            <p:nvPr/>
          </p:nvPicPr>
          <p:blipFill rotWithShape="1">
            <a:blip r:embed="rId3">
              <a:alphaModFix/>
            </a:blip>
            <a:srcRect/>
            <a:stretch/>
          </p:blipFill>
          <p:spPr>
            <a:xfrm>
              <a:off x="5040520" y="477148"/>
              <a:ext cx="215403" cy="194748"/>
            </a:xfrm>
            <a:prstGeom prst="rect">
              <a:avLst/>
            </a:prstGeom>
            <a:noFill/>
            <a:ln>
              <a:noFill/>
            </a:ln>
          </p:spPr>
        </p:pic>
      </p:grpSp>
      <p:sp>
        <p:nvSpPr>
          <p:cNvPr id="1950" name="Google Shape;1950;p134"/>
          <p:cNvSpPr/>
          <p:nvPr/>
        </p:nvSpPr>
        <p:spPr>
          <a:xfrm>
            <a:off x="1996975" y="2349673"/>
            <a:ext cx="411000" cy="411000"/>
          </a:xfrm>
          <a:prstGeom prst="ellipse">
            <a:avLst/>
          </a:prstGeom>
          <a:solidFill>
            <a:srgbClr val="FC0100"/>
          </a:solidFill>
          <a:ln>
            <a:noFill/>
          </a:ln>
        </p:spPr>
        <p:txBody>
          <a:bodyPr spcFirstLastPara="1" wrap="square" lIns="91425" tIns="45700" rIns="91425" bIns="45700" anchor="ctr" anchorCtr="0">
            <a:noAutofit/>
          </a:bodyPr>
          <a:lstStyle/>
          <a:p>
            <a:pPr algn="ctr" defTabSz="685800">
              <a:buClr>
                <a:srgbClr val="FFFFFF"/>
              </a:buClr>
              <a:buSzPts val="1400"/>
              <a:defRPr/>
            </a:pPr>
            <a:endParaRPr b="1" kern="1200">
              <a:solidFill>
                <a:srgbClr val="FFFFFF"/>
              </a:solidFill>
            </a:endParaRPr>
          </a:p>
        </p:txBody>
      </p:sp>
      <p:grpSp>
        <p:nvGrpSpPr>
          <p:cNvPr id="1951" name="Google Shape;1951;p134"/>
          <p:cNvGrpSpPr/>
          <p:nvPr/>
        </p:nvGrpSpPr>
        <p:grpSpPr>
          <a:xfrm>
            <a:off x="1996837" y="2873133"/>
            <a:ext cx="413820" cy="413820"/>
            <a:chOff x="4667471" y="1481156"/>
            <a:chExt cx="376200" cy="376200"/>
          </a:xfrm>
        </p:grpSpPr>
        <p:sp>
          <p:nvSpPr>
            <p:cNvPr id="1952" name="Google Shape;1952;p134"/>
            <p:cNvSpPr/>
            <p:nvPr/>
          </p:nvSpPr>
          <p:spPr>
            <a:xfrm>
              <a:off x="4667471" y="1481156"/>
              <a:ext cx="376200" cy="376200"/>
            </a:xfrm>
            <a:prstGeom prst="ellipse">
              <a:avLst/>
            </a:prstGeom>
            <a:solidFill>
              <a:srgbClr val="FC0100"/>
            </a:solidFill>
            <a:ln>
              <a:noFill/>
            </a:ln>
          </p:spPr>
          <p:txBody>
            <a:bodyPr spcFirstLastPara="1" wrap="square" lIns="91425" tIns="45700" rIns="91425" bIns="45700" anchor="ctr" anchorCtr="0">
              <a:noAutofit/>
            </a:bodyPr>
            <a:lstStyle/>
            <a:p>
              <a:pPr algn="ctr" defTabSz="685800">
                <a:buClr>
                  <a:srgbClr val="FFFFFF"/>
                </a:buClr>
                <a:buSzPts val="1400"/>
                <a:defRPr/>
              </a:pPr>
              <a:endParaRPr b="1" kern="1200">
                <a:solidFill>
                  <a:srgbClr val="FFFFFF"/>
                </a:solidFill>
              </a:endParaRPr>
            </a:p>
          </p:txBody>
        </p:sp>
        <p:pic>
          <p:nvPicPr>
            <p:cNvPr id="1953" name="Google Shape;1953;p134"/>
            <p:cNvPicPr preferRelativeResize="0"/>
            <p:nvPr/>
          </p:nvPicPr>
          <p:blipFill rotWithShape="1">
            <a:blip r:embed="rId4">
              <a:alphaModFix/>
            </a:blip>
            <a:srcRect/>
            <a:stretch/>
          </p:blipFill>
          <p:spPr>
            <a:xfrm>
              <a:off x="4746270" y="1548358"/>
              <a:ext cx="218687" cy="241882"/>
            </a:xfrm>
            <a:prstGeom prst="rect">
              <a:avLst/>
            </a:prstGeom>
            <a:noFill/>
            <a:ln>
              <a:noFill/>
            </a:ln>
          </p:spPr>
        </p:pic>
      </p:grpSp>
      <p:grpSp>
        <p:nvGrpSpPr>
          <p:cNvPr id="1954" name="Google Shape;1954;p134"/>
          <p:cNvGrpSpPr/>
          <p:nvPr/>
        </p:nvGrpSpPr>
        <p:grpSpPr>
          <a:xfrm>
            <a:off x="2182625" y="3399345"/>
            <a:ext cx="413820" cy="413820"/>
            <a:chOff x="4521167" y="2027557"/>
            <a:chExt cx="376200" cy="376200"/>
          </a:xfrm>
        </p:grpSpPr>
        <p:sp>
          <p:nvSpPr>
            <p:cNvPr id="1955" name="Google Shape;1955;p134"/>
            <p:cNvSpPr/>
            <p:nvPr/>
          </p:nvSpPr>
          <p:spPr>
            <a:xfrm>
              <a:off x="4521167" y="2027557"/>
              <a:ext cx="376200" cy="376200"/>
            </a:xfrm>
            <a:prstGeom prst="ellipse">
              <a:avLst/>
            </a:prstGeom>
            <a:solidFill>
              <a:srgbClr val="FC0100"/>
            </a:solidFill>
            <a:ln>
              <a:noFill/>
            </a:ln>
          </p:spPr>
          <p:txBody>
            <a:bodyPr spcFirstLastPara="1" wrap="square" lIns="91425" tIns="45700" rIns="91425" bIns="45700" anchor="ctr" anchorCtr="0">
              <a:noAutofit/>
            </a:bodyPr>
            <a:lstStyle/>
            <a:p>
              <a:pPr algn="ctr" defTabSz="685800">
                <a:buClr>
                  <a:srgbClr val="FFFFFF"/>
                </a:buClr>
                <a:buSzPts val="1400"/>
                <a:defRPr/>
              </a:pPr>
              <a:endParaRPr b="1" kern="1200">
                <a:solidFill>
                  <a:srgbClr val="FFFFFF"/>
                </a:solidFill>
              </a:endParaRPr>
            </a:p>
          </p:txBody>
        </p:sp>
        <p:pic>
          <p:nvPicPr>
            <p:cNvPr id="1956" name="Google Shape;1956;p134"/>
            <p:cNvPicPr preferRelativeResize="0"/>
            <p:nvPr/>
          </p:nvPicPr>
          <p:blipFill rotWithShape="1">
            <a:blip r:embed="rId5">
              <a:alphaModFix/>
            </a:blip>
            <a:srcRect/>
            <a:stretch/>
          </p:blipFill>
          <p:spPr>
            <a:xfrm>
              <a:off x="4611251" y="2117641"/>
              <a:ext cx="196118" cy="196118"/>
            </a:xfrm>
            <a:prstGeom prst="rect">
              <a:avLst/>
            </a:prstGeom>
            <a:noFill/>
            <a:ln>
              <a:noFill/>
            </a:ln>
          </p:spPr>
        </p:pic>
      </p:grpSp>
      <p:pic>
        <p:nvPicPr>
          <p:cNvPr id="1957" name="Google Shape;1957;p134"/>
          <p:cNvPicPr preferRelativeResize="0"/>
          <p:nvPr/>
        </p:nvPicPr>
        <p:blipFill rotWithShape="1">
          <a:blip r:embed="rId6">
            <a:alphaModFix/>
          </a:blip>
          <a:srcRect/>
          <a:stretch/>
        </p:blipFill>
        <p:spPr>
          <a:xfrm>
            <a:off x="2010215" y="2363460"/>
            <a:ext cx="376855" cy="376855"/>
          </a:xfrm>
          <a:prstGeom prst="rect">
            <a:avLst/>
          </a:prstGeom>
          <a:noFill/>
          <a:ln>
            <a:noFill/>
          </a:ln>
        </p:spPr>
      </p:pic>
      <p:sp>
        <p:nvSpPr>
          <p:cNvPr id="1958" name="Google Shape;1958;p134"/>
          <p:cNvSpPr txBox="1"/>
          <p:nvPr/>
        </p:nvSpPr>
        <p:spPr>
          <a:xfrm>
            <a:off x="5202238" y="3097433"/>
            <a:ext cx="3716492" cy="383141"/>
          </a:xfrm>
          <a:prstGeom prst="rect">
            <a:avLst/>
          </a:prstGeom>
          <a:noFill/>
          <a:ln>
            <a:noFill/>
          </a:ln>
        </p:spPr>
        <p:txBody>
          <a:bodyPr spcFirstLastPara="1" wrap="square" lIns="91425" tIns="45700" rIns="91425" bIns="45700" anchor="ctr" anchorCtr="0">
            <a:spAutoFit/>
          </a:bodyPr>
          <a:lstStyle/>
          <a:p>
            <a:pPr defTabSz="685800">
              <a:lnSpc>
                <a:spcPct val="90000"/>
              </a:lnSpc>
              <a:buClrTx/>
              <a:defRPr/>
            </a:pPr>
            <a:r>
              <a:rPr lang="en-US" sz="1050" kern="1200">
                <a:solidFill>
                  <a:srgbClr val="FFFFFF"/>
                </a:solidFill>
                <a:latin typeface="Red Hat Display SemiBold"/>
                <a:ea typeface="Red Hat Display SemiBold"/>
                <a:cs typeface="Red Hat Display SemiBold"/>
                <a:sym typeface="Red Hat Display SemiBold"/>
              </a:rPr>
              <a:t>Điều tra sự cố chi tiết (ánh xạ sang framework MITRE ATT&amp;CK), săn lùng mối đe dọa (theo lịch sử tới 90 ngày).</a:t>
            </a:r>
            <a:endParaRPr sz="1050" kern="1200">
              <a:solidFill>
                <a:srgbClr val="FFFFFF"/>
              </a:solidFill>
              <a:latin typeface="Red Hat Display SemiBold"/>
              <a:ea typeface="Red Hat Display SemiBold"/>
              <a:cs typeface="Red Hat Display SemiBold"/>
              <a:sym typeface="Red Hat Display SemiBold"/>
            </a:endParaRPr>
          </a:p>
        </p:txBody>
      </p:sp>
      <p:cxnSp>
        <p:nvCxnSpPr>
          <p:cNvPr id="1959" name="Google Shape;1959;p134"/>
          <p:cNvCxnSpPr>
            <a:cxnSpLocks/>
          </p:cNvCxnSpPr>
          <p:nvPr/>
        </p:nvCxnSpPr>
        <p:spPr>
          <a:xfrm>
            <a:off x="5053008" y="3477298"/>
            <a:ext cx="3914005" cy="0"/>
          </a:xfrm>
          <a:prstGeom prst="straightConnector1">
            <a:avLst/>
          </a:prstGeom>
          <a:noFill/>
          <a:ln w="12700" cap="flat" cmpd="sng">
            <a:solidFill>
              <a:srgbClr val="D8D8D8"/>
            </a:solidFill>
            <a:prstDash val="solid"/>
            <a:round/>
            <a:headEnd type="none" w="sm" len="sm"/>
            <a:tailEnd type="none" w="sm" len="sm"/>
          </a:ln>
        </p:spPr>
      </p:cxnSp>
      <p:grpSp>
        <p:nvGrpSpPr>
          <p:cNvPr id="1961" name="Google Shape;1961;p134"/>
          <p:cNvGrpSpPr/>
          <p:nvPr/>
        </p:nvGrpSpPr>
        <p:grpSpPr>
          <a:xfrm>
            <a:off x="3043364" y="2218508"/>
            <a:ext cx="1130787" cy="771533"/>
            <a:chOff x="1459473" y="717993"/>
            <a:chExt cx="593184" cy="404728"/>
          </a:xfrm>
        </p:grpSpPr>
        <p:sp>
          <p:nvSpPr>
            <p:cNvPr id="1962" name="Google Shape;1962;p134"/>
            <p:cNvSpPr/>
            <p:nvPr/>
          </p:nvSpPr>
          <p:spPr>
            <a:xfrm>
              <a:off x="1459473" y="1064292"/>
              <a:ext cx="161957" cy="58429"/>
            </a:xfrm>
            <a:custGeom>
              <a:avLst/>
              <a:gdLst/>
              <a:ahLst/>
              <a:cxnLst/>
              <a:rect l="l" t="t" r="r" b="b"/>
              <a:pathLst>
                <a:path w="161957" h="58429" extrusionOk="0">
                  <a:moveTo>
                    <a:pt x="148790" y="58430"/>
                  </a:moveTo>
                  <a:lnTo>
                    <a:pt x="13167" y="58430"/>
                  </a:lnTo>
                  <a:cubicBezTo>
                    <a:pt x="5895" y="58430"/>
                    <a:pt x="0" y="52534"/>
                    <a:pt x="0" y="45262"/>
                  </a:cubicBezTo>
                  <a:lnTo>
                    <a:pt x="0" y="13167"/>
                  </a:lnTo>
                  <a:cubicBezTo>
                    <a:pt x="0" y="5896"/>
                    <a:pt x="5895" y="0"/>
                    <a:pt x="13167" y="0"/>
                  </a:cubicBezTo>
                  <a:lnTo>
                    <a:pt x="148790" y="0"/>
                  </a:lnTo>
                  <a:cubicBezTo>
                    <a:pt x="156062" y="0"/>
                    <a:pt x="161957" y="5896"/>
                    <a:pt x="161957" y="13167"/>
                  </a:cubicBezTo>
                  <a:lnTo>
                    <a:pt x="161957" y="45262"/>
                  </a:lnTo>
                  <a:cubicBezTo>
                    <a:pt x="161957" y="52534"/>
                    <a:pt x="156062" y="58430"/>
                    <a:pt x="148790" y="58430"/>
                  </a:cubicBezTo>
                  <a:close/>
                  <a:moveTo>
                    <a:pt x="13167" y="6584"/>
                  </a:moveTo>
                  <a:cubicBezTo>
                    <a:pt x="9531" y="6584"/>
                    <a:pt x="6584" y="9531"/>
                    <a:pt x="6584" y="13167"/>
                  </a:cubicBezTo>
                  <a:lnTo>
                    <a:pt x="6584" y="45262"/>
                  </a:lnTo>
                  <a:cubicBezTo>
                    <a:pt x="6584" y="48898"/>
                    <a:pt x="9531" y="51846"/>
                    <a:pt x="13167" y="51846"/>
                  </a:cubicBezTo>
                  <a:lnTo>
                    <a:pt x="148790" y="51846"/>
                  </a:lnTo>
                  <a:cubicBezTo>
                    <a:pt x="152426" y="51846"/>
                    <a:pt x="155374" y="48898"/>
                    <a:pt x="155374" y="45262"/>
                  </a:cubicBezTo>
                  <a:lnTo>
                    <a:pt x="155374" y="13167"/>
                  </a:lnTo>
                  <a:cubicBezTo>
                    <a:pt x="155374" y="9531"/>
                    <a:pt x="152426" y="6584"/>
                    <a:pt x="148790" y="6584"/>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63" name="Google Shape;1963;p134"/>
            <p:cNvSpPr/>
            <p:nvPr/>
          </p:nvSpPr>
          <p:spPr>
            <a:xfrm>
              <a:off x="1459473" y="982984"/>
              <a:ext cx="161957" cy="58429"/>
            </a:xfrm>
            <a:custGeom>
              <a:avLst/>
              <a:gdLst/>
              <a:ahLst/>
              <a:cxnLst/>
              <a:rect l="l" t="t" r="r" b="b"/>
              <a:pathLst>
                <a:path w="161957" h="58429" extrusionOk="0">
                  <a:moveTo>
                    <a:pt x="148790" y="58430"/>
                  </a:moveTo>
                  <a:lnTo>
                    <a:pt x="13167" y="58430"/>
                  </a:lnTo>
                  <a:cubicBezTo>
                    <a:pt x="5895" y="58430"/>
                    <a:pt x="0" y="52534"/>
                    <a:pt x="0" y="45262"/>
                  </a:cubicBezTo>
                  <a:lnTo>
                    <a:pt x="0" y="13167"/>
                  </a:lnTo>
                  <a:cubicBezTo>
                    <a:pt x="0" y="5896"/>
                    <a:pt x="5895" y="0"/>
                    <a:pt x="13167" y="0"/>
                  </a:cubicBezTo>
                  <a:lnTo>
                    <a:pt x="148790" y="0"/>
                  </a:lnTo>
                  <a:cubicBezTo>
                    <a:pt x="156062" y="0"/>
                    <a:pt x="161957" y="5896"/>
                    <a:pt x="161957" y="13167"/>
                  </a:cubicBezTo>
                  <a:lnTo>
                    <a:pt x="161957" y="45262"/>
                  </a:lnTo>
                  <a:cubicBezTo>
                    <a:pt x="161957" y="52534"/>
                    <a:pt x="156062" y="58430"/>
                    <a:pt x="148790" y="58430"/>
                  </a:cubicBezTo>
                  <a:close/>
                  <a:moveTo>
                    <a:pt x="13167" y="6584"/>
                  </a:moveTo>
                  <a:cubicBezTo>
                    <a:pt x="9531" y="6584"/>
                    <a:pt x="6584" y="9531"/>
                    <a:pt x="6584" y="13167"/>
                  </a:cubicBezTo>
                  <a:lnTo>
                    <a:pt x="6584" y="45262"/>
                  </a:lnTo>
                  <a:cubicBezTo>
                    <a:pt x="6584" y="48898"/>
                    <a:pt x="9531" y="51846"/>
                    <a:pt x="13167" y="51846"/>
                  </a:cubicBezTo>
                  <a:lnTo>
                    <a:pt x="148790" y="51846"/>
                  </a:lnTo>
                  <a:cubicBezTo>
                    <a:pt x="152426" y="51846"/>
                    <a:pt x="155374" y="48898"/>
                    <a:pt x="155374" y="45262"/>
                  </a:cubicBezTo>
                  <a:lnTo>
                    <a:pt x="155374" y="13167"/>
                  </a:lnTo>
                  <a:cubicBezTo>
                    <a:pt x="155374" y="9531"/>
                    <a:pt x="152426" y="6584"/>
                    <a:pt x="148790" y="6584"/>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64" name="Google Shape;1964;p134"/>
            <p:cNvSpPr/>
            <p:nvPr/>
          </p:nvSpPr>
          <p:spPr>
            <a:xfrm>
              <a:off x="1459473" y="901511"/>
              <a:ext cx="161957" cy="58429"/>
            </a:xfrm>
            <a:custGeom>
              <a:avLst/>
              <a:gdLst/>
              <a:ahLst/>
              <a:cxnLst/>
              <a:rect l="l" t="t" r="r" b="b"/>
              <a:pathLst>
                <a:path w="161957" h="58429" extrusionOk="0">
                  <a:moveTo>
                    <a:pt x="148790" y="58430"/>
                  </a:moveTo>
                  <a:lnTo>
                    <a:pt x="13167" y="58430"/>
                  </a:lnTo>
                  <a:cubicBezTo>
                    <a:pt x="5895" y="58430"/>
                    <a:pt x="0" y="52534"/>
                    <a:pt x="0" y="45262"/>
                  </a:cubicBezTo>
                  <a:lnTo>
                    <a:pt x="0" y="13167"/>
                  </a:lnTo>
                  <a:cubicBezTo>
                    <a:pt x="0" y="5896"/>
                    <a:pt x="5895" y="0"/>
                    <a:pt x="13167" y="0"/>
                  </a:cubicBezTo>
                  <a:lnTo>
                    <a:pt x="148790" y="0"/>
                  </a:lnTo>
                  <a:cubicBezTo>
                    <a:pt x="156062" y="0"/>
                    <a:pt x="161957" y="5896"/>
                    <a:pt x="161957" y="13167"/>
                  </a:cubicBezTo>
                  <a:lnTo>
                    <a:pt x="161957" y="45262"/>
                  </a:lnTo>
                  <a:cubicBezTo>
                    <a:pt x="161957" y="52534"/>
                    <a:pt x="156062" y="58430"/>
                    <a:pt x="148790" y="58430"/>
                  </a:cubicBezTo>
                  <a:close/>
                  <a:moveTo>
                    <a:pt x="13167" y="6584"/>
                  </a:moveTo>
                  <a:cubicBezTo>
                    <a:pt x="9531" y="6584"/>
                    <a:pt x="6584" y="9531"/>
                    <a:pt x="6584" y="13167"/>
                  </a:cubicBezTo>
                  <a:lnTo>
                    <a:pt x="6584" y="45262"/>
                  </a:lnTo>
                  <a:cubicBezTo>
                    <a:pt x="6584" y="48898"/>
                    <a:pt x="9531" y="51846"/>
                    <a:pt x="13167" y="51846"/>
                  </a:cubicBezTo>
                  <a:lnTo>
                    <a:pt x="148790" y="51846"/>
                  </a:lnTo>
                  <a:cubicBezTo>
                    <a:pt x="152426" y="51846"/>
                    <a:pt x="155374" y="48898"/>
                    <a:pt x="155374" y="45262"/>
                  </a:cubicBezTo>
                  <a:lnTo>
                    <a:pt x="155374" y="13167"/>
                  </a:lnTo>
                  <a:cubicBezTo>
                    <a:pt x="155374" y="9531"/>
                    <a:pt x="152426" y="6584"/>
                    <a:pt x="148790" y="6584"/>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65" name="Google Shape;1965;p134"/>
            <p:cNvSpPr/>
            <p:nvPr/>
          </p:nvSpPr>
          <p:spPr>
            <a:xfrm>
              <a:off x="1536830" y="953522"/>
              <a:ext cx="6583" cy="36062"/>
            </a:xfrm>
            <a:custGeom>
              <a:avLst/>
              <a:gdLst/>
              <a:ahLst/>
              <a:cxnLst/>
              <a:rect l="l" t="t" r="r" b="b"/>
              <a:pathLst>
                <a:path w="6583" h="36062" extrusionOk="0">
                  <a:moveTo>
                    <a:pt x="3621" y="36045"/>
                  </a:moveTo>
                  <a:cubicBezTo>
                    <a:pt x="1812" y="36230"/>
                    <a:pt x="198" y="34911"/>
                    <a:pt x="13" y="33102"/>
                  </a:cubicBezTo>
                  <a:cubicBezTo>
                    <a:pt x="7" y="33042"/>
                    <a:pt x="3" y="32979"/>
                    <a:pt x="0" y="32918"/>
                  </a:cubicBezTo>
                  <a:lnTo>
                    <a:pt x="0" y="3292"/>
                  </a:lnTo>
                  <a:cubicBezTo>
                    <a:pt x="0" y="1473"/>
                    <a:pt x="1473" y="0"/>
                    <a:pt x="3292" y="0"/>
                  </a:cubicBezTo>
                  <a:cubicBezTo>
                    <a:pt x="5111" y="0"/>
                    <a:pt x="6584" y="1473"/>
                    <a:pt x="6584" y="3292"/>
                  </a:cubicBezTo>
                  <a:lnTo>
                    <a:pt x="6584" y="32918"/>
                  </a:lnTo>
                  <a:cubicBezTo>
                    <a:pt x="6510" y="34553"/>
                    <a:pt x="5249" y="35884"/>
                    <a:pt x="3621" y="36045"/>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66" name="Google Shape;1966;p134"/>
            <p:cNvSpPr/>
            <p:nvPr/>
          </p:nvSpPr>
          <p:spPr>
            <a:xfrm>
              <a:off x="1537154" y="1034830"/>
              <a:ext cx="6593" cy="36050"/>
            </a:xfrm>
            <a:custGeom>
              <a:avLst/>
              <a:gdLst/>
              <a:ahLst/>
              <a:cxnLst/>
              <a:rect l="l" t="t" r="r" b="b"/>
              <a:pathLst>
                <a:path w="6593" h="36050" extrusionOk="0">
                  <a:moveTo>
                    <a:pt x="3297" y="36045"/>
                  </a:moveTo>
                  <a:cubicBezTo>
                    <a:pt x="1572" y="36139"/>
                    <a:pt x="99" y="34816"/>
                    <a:pt x="5" y="33093"/>
                  </a:cubicBezTo>
                  <a:cubicBezTo>
                    <a:pt x="-2" y="32979"/>
                    <a:pt x="-2" y="32865"/>
                    <a:pt x="5" y="32754"/>
                  </a:cubicBezTo>
                  <a:lnTo>
                    <a:pt x="5" y="3292"/>
                  </a:lnTo>
                  <a:cubicBezTo>
                    <a:pt x="5" y="1473"/>
                    <a:pt x="1478" y="0"/>
                    <a:pt x="3297" y="0"/>
                  </a:cubicBezTo>
                  <a:cubicBezTo>
                    <a:pt x="5115" y="0"/>
                    <a:pt x="6589" y="1473"/>
                    <a:pt x="6589" y="3292"/>
                  </a:cubicBezTo>
                  <a:lnTo>
                    <a:pt x="6589" y="32754"/>
                  </a:lnTo>
                  <a:cubicBezTo>
                    <a:pt x="6682" y="34478"/>
                    <a:pt x="5359" y="35951"/>
                    <a:pt x="3636" y="36045"/>
                  </a:cubicBezTo>
                  <a:cubicBezTo>
                    <a:pt x="3522" y="36052"/>
                    <a:pt x="3409" y="36052"/>
                    <a:pt x="3297" y="36045"/>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67" name="Google Shape;1967;p134"/>
            <p:cNvSpPr/>
            <p:nvPr/>
          </p:nvSpPr>
          <p:spPr>
            <a:xfrm>
              <a:off x="1583245" y="924390"/>
              <a:ext cx="12838" cy="12838"/>
            </a:xfrm>
            <a:custGeom>
              <a:avLst/>
              <a:gdLst/>
              <a:ahLst/>
              <a:cxnLst/>
              <a:rect l="l" t="t" r="r" b="b"/>
              <a:pathLst>
                <a:path w="12838" h="12838" extrusionOk="0">
                  <a:moveTo>
                    <a:pt x="12838" y="6419"/>
                  </a:moveTo>
                  <a:cubicBezTo>
                    <a:pt x="12838" y="9964"/>
                    <a:pt x="9964" y="12838"/>
                    <a:pt x="6419" y="12838"/>
                  </a:cubicBezTo>
                  <a:cubicBezTo>
                    <a:pt x="2874" y="12838"/>
                    <a:pt x="0" y="9964"/>
                    <a:pt x="0" y="6419"/>
                  </a:cubicBezTo>
                  <a:cubicBezTo>
                    <a:pt x="0" y="2874"/>
                    <a:pt x="2874" y="0"/>
                    <a:pt x="6419" y="0"/>
                  </a:cubicBezTo>
                  <a:cubicBezTo>
                    <a:pt x="9964" y="0"/>
                    <a:pt x="12838" y="2874"/>
                    <a:pt x="12838" y="6419"/>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68" name="Google Shape;1968;p134"/>
            <p:cNvSpPr/>
            <p:nvPr/>
          </p:nvSpPr>
          <p:spPr>
            <a:xfrm>
              <a:off x="1583245" y="1005697"/>
              <a:ext cx="12838" cy="12838"/>
            </a:xfrm>
            <a:custGeom>
              <a:avLst/>
              <a:gdLst/>
              <a:ahLst/>
              <a:cxnLst/>
              <a:rect l="l" t="t" r="r" b="b"/>
              <a:pathLst>
                <a:path w="12838" h="12838" extrusionOk="0">
                  <a:moveTo>
                    <a:pt x="12838" y="6419"/>
                  </a:moveTo>
                  <a:cubicBezTo>
                    <a:pt x="12838" y="9964"/>
                    <a:pt x="9964" y="12838"/>
                    <a:pt x="6419" y="12838"/>
                  </a:cubicBezTo>
                  <a:cubicBezTo>
                    <a:pt x="2874" y="12838"/>
                    <a:pt x="0" y="9964"/>
                    <a:pt x="0" y="6419"/>
                  </a:cubicBezTo>
                  <a:cubicBezTo>
                    <a:pt x="0" y="2874"/>
                    <a:pt x="2874" y="0"/>
                    <a:pt x="6419" y="0"/>
                  </a:cubicBezTo>
                  <a:cubicBezTo>
                    <a:pt x="9964" y="0"/>
                    <a:pt x="12838" y="2874"/>
                    <a:pt x="12838" y="6419"/>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69" name="Google Shape;1969;p134"/>
            <p:cNvSpPr/>
            <p:nvPr/>
          </p:nvSpPr>
          <p:spPr>
            <a:xfrm>
              <a:off x="1583245" y="1087170"/>
              <a:ext cx="12838" cy="12838"/>
            </a:xfrm>
            <a:custGeom>
              <a:avLst/>
              <a:gdLst/>
              <a:ahLst/>
              <a:cxnLst/>
              <a:rect l="l" t="t" r="r" b="b"/>
              <a:pathLst>
                <a:path w="12838" h="12838" extrusionOk="0">
                  <a:moveTo>
                    <a:pt x="12838" y="6419"/>
                  </a:moveTo>
                  <a:cubicBezTo>
                    <a:pt x="12838" y="9964"/>
                    <a:pt x="9964" y="12838"/>
                    <a:pt x="6419" y="12838"/>
                  </a:cubicBezTo>
                  <a:cubicBezTo>
                    <a:pt x="2874" y="12838"/>
                    <a:pt x="0" y="9964"/>
                    <a:pt x="0" y="6419"/>
                  </a:cubicBezTo>
                  <a:cubicBezTo>
                    <a:pt x="0" y="2874"/>
                    <a:pt x="2874" y="0"/>
                    <a:pt x="6419" y="0"/>
                  </a:cubicBezTo>
                  <a:cubicBezTo>
                    <a:pt x="9964" y="0"/>
                    <a:pt x="12838" y="2874"/>
                    <a:pt x="12838" y="6419"/>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0" name="Google Shape;1970;p134"/>
            <p:cNvSpPr/>
            <p:nvPr/>
          </p:nvSpPr>
          <p:spPr>
            <a:xfrm>
              <a:off x="1537159" y="717993"/>
              <a:ext cx="514674" cy="202611"/>
            </a:xfrm>
            <a:custGeom>
              <a:avLst/>
              <a:gdLst/>
              <a:ahLst/>
              <a:cxnLst/>
              <a:rect l="l" t="t" r="r" b="b"/>
              <a:pathLst>
                <a:path w="514674" h="202611" extrusionOk="0">
                  <a:moveTo>
                    <a:pt x="511383" y="202611"/>
                  </a:moveTo>
                  <a:cubicBezTo>
                    <a:pt x="509564" y="202611"/>
                    <a:pt x="508091" y="201138"/>
                    <a:pt x="508091" y="199319"/>
                  </a:cubicBezTo>
                  <a:lnTo>
                    <a:pt x="508091" y="20080"/>
                  </a:lnTo>
                  <a:cubicBezTo>
                    <a:pt x="508001" y="12599"/>
                    <a:pt x="501911" y="6584"/>
                    <a:pt x="494430" y="6584"/>
                  </a:cubicBezTo>
                  <a:lnTo>
                    <a:pt x="20080" y="6584"/>
                  </a:lnTo>
                  <a:cubicBezTo>
                    <a:pt x="12626" y="6584"/>
                    <a:pt x="6584" y="12626"/>
                    <a:pt x="6584" y="20080"/>
                  </a:cubicBezTo>
                  <a:lnTo>
                    <a:pt x="6584" y="151753"/>
                  </a:lnTo>
                  <a:cubicBezTo>
                    <a:pt x="6584" y="153571"/>
                    <a:pt x="5111" y="155044"/>
                    <a:pt x="3292" y="155044"/>
                  </a:cubicBezTo>
                  <a:cubicBezTo>
                    <a:pt x="1473" y="155044"/>
                    <a:pt x="0" y="153571"/>
                    <a:pt x="0" y="151753"/>
                  </a:cubicBezTo>
                  <a:lnTo>
                    <a:pt x="0" y="20080"/>
                  </a:lnTo>
                  <a:cubicBezTo>
                    <a:pt x="0" y="8990"/>
                    <a:pt x="8990" y="0"/>
                    <a:pt x="20080" y="0"/>
                  </a:cubicBezTo>
                  <a:lnTo>
                    <a:pt x="494430" y="0"/>
                  </a:lnTo>
                  <a:cubicBezTo>
                    <a:pt x="505547" y="0"/>
                    <a:pt x="514584" y="8964"/>
                    <a:pt x="514675" y="20080"/>
                  </a:cubicBezTo>
                  <a:lnTo>
                    <a:pt x="514675" y="199484"/>
                  </a:lnTo>
                  <a:cubicBezTo>
                    <a:pt x="514588" y="201237"/>
                    <a:pt x="513139" y="202613"/>
                    <a:pt x="511383" y="202611"/>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1" name="Google Shape;1971;p134"/>
            <p:cNvSpPr/>
            <p:nvPr/>
          </p:nvSpPr>
          <p:spPr>
            <a:xfrm>
              <a:off x="1574192" y="745644"/>
              <a:ext cx="477641" cy="6583"/>
            </a:xfrm>
            <a:custGeom>
              <a:avLst/>
              <a:gdLst/>
              <a:ahLst/>
              <a:cxnLst/>
              <a:rect l="l" t="t" r="r" b="b"/>
              <a:pathLst>
                <a:path w="477641" h="6583" extrusionOk="0">
                  <a:moveTo>
                    <a:pt x="474350" y="6584"/>
                  </a:moveTo>
                  <a:lnTo>
                    <a:pt x="3292" y="6584"/>
                  </a:lnTo>
                  <a:cubicBezTo>
                    <a:pt x="1473" y="6584"/>
                    <a:pt x="0" y="5111"/>
                    <a:pt x="0" y="3292"/>
                  </a:cubicBezTo>
                  <a:cubicBezTo>
                    <a:pt x="0" y="1473"/>
                    <a:pt x="1473" y="0"/>
                    <a:pt x="3292" y="0"/>
                  </a:cubicBezTo>
                  <a:lnTo>
                    <a:pt x="474350" y="0"/>
                  </a:lnTo>
                  <a:cubicBezTo>
                    <a:pt x="476169" y="0"/>
                    <a:pt x="477642" y="1473"/>
                    <a:pt x="477642" y="3292"/>
                  </a:cubicBezTo>
                  <a:cubicBezTo>
                    <a:pt x="477642" y="5111"/>
                    <a:pt x="476169" y="6584"/>
                    <a:pt x="474350" y="6584"/>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2" name="Google Shape;1972;p134"/>
            <p:cNvSpPr/>
            <p:nvPr/>
          </p:nvSpPr>
          <p:spPr>
            <a:xfrm>
              <a:off x="1656817" y="979527"/>
              <a:ext cx="395840" cy="78025"/>
            </a:xfrm>
            <a:custGeom>
              <a:avLst/>
              <a:gdLst/>
              <a:ahLst/>
              <a:cxnLst/>
              <a:rect l="l" t="t" r="r" b="b"/>
              <a:pathLst>
                <a:path w="395840" h="78025" extrusionOk="0">
                  <a:moveTo>
                    <a:pt x="372798" y="78016"/>
                  </a:moveTo>
                  <a:lnTo>
                    <a:pt x="3292" y="78016"/>
                  </a:lnTo>
                  <a:cubicBezTo>
                    <a:pt x="1473" y="78016"/>
                    <a:pt x="0" y="76543"/>
                    <a:pt x="0" y="74724"/>
                  </a:cubicBezTo>
                  <a:cubicBezTo>
                    <a:pt x="0" y="72905"/>
                    <a:pt x="1473" y="71432"/>
                    <a:pt x="3292" y="71432"/>
                  </a:cubicBezTo>
                  <a:lnTo>
                    <a:pt x="372798" y="71432"/>
                  </a:lnTo>
                  <a:cubicBezTo>
                    <a:pt x="381888" y="71432"/>
                    <a:pt x="389257" y="64064"/>
                    <a:pt x="389257" y="54973"/>
                  </a:cubicBezTo>
                  <a:lnTo>
                    <a:pt x="389257" y="3292"/>
                  </a:lnTo>
                  <a:cubicBezTo>
                    <a:pt x="389257" y="1473"/>
                    <a:pt x="390730" y="0"/>
                    <a:pt x="392549" y="0"/>
                  </a:cubicBezTo>
                  <a:cubicBezTo>
                    <a:pt x="394367" y="0"/>
                    <a:pt x="395840" y="1473"/>
                    <a:pt x="395840" y="3292"/>
                  </a:cubicBezTo>
                  <a:lnTo>
                    <a:pt x="395840" y="56290"/>
                  </a:lnTo>
                  <a:cubicBezTo>
                    <a:pt x="395482" y="68647"/>
                    <a:pt x="385175" y="78375"/>
                    <a:pt x="372817" y="78016"/>
                  </a:cubicBezTo>
                  <a:cubicBezTo>
                    <a:pt x="372811" y="78016"/>
                    <a:pt x="372804" y="78016"/>
                    <a:pt x="372798" y="78016"/>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3" name="Google Shape;1973;p134"/>
            <p:cNvSpPr/>
            <p:nvPr/>
          </p:nvSpPr>
          <p:spPr>
            <a:xfrm>
              <a:off x="1614846" y="1013598"/>
              <a:ext cx="436988" cy="6583"/>
            </a:xfrm>
            <a:custGeom>
              <a:avLst/>
              <a:gdLst/>
              <a:ahLst/>
              <a:cxnLst/>
              <a:rect l="l" t="t" r="r" b="b"/>
              <a:pathLst>
                <a:path w="436988" h="6583" extrusionOk="0">
                  <a:moveTo>
                    <a:pt x="433696" y="6584"/>
                  </a:moveTo>
                  <a:lnTo>
                    <a:pt x="3292" y="6584"/>
                  </a:lnTo>
                  <a:cubicBezTo>
                    <a:pt x="1473" y="6584"/>
                    <a:pt x="0" y="5111"/>
                    <a:pt x="0" y="3292"/>
                  </a:cubicBezTo>
                  <a:cubicBezTo>
                    <a:pt x="0" y="1473"/>
                    <a:pt x="1473" y="0"/>
                    <a:pt x="3292" y="0"/>
                  </a:cubicBezTo>
                  <a:lnTo>
                    <a:pt x="433696" y="0"/>
                  </a:lnTo>
                  <a:cubicBezTo>
                    <a:pt x="435515" y="0"/>
                    <a:pt x="436988" y="1473"/>
                    <a:pt x="436988" y="3292"/>
                  </a:cubicBezTo>
                  <a:cubicBezTo>
                    <a:pt x="436988" y="5111"/>
                    <a:pt x="435515" y="6584"/>
                    <a:pt x="433696" y="6584"/>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4" name="Google Shape;1974;p134"/>
            <p:cNvSpPr/>
            <p:nvPr/>
          </p:nvSpPr>
          <p:spPr>
            <a:xfrm>
              <a:off x="1737302" y="1052276"/>
              <a:ext cx="6583" cy="49377"/>
            </a:xfrm>
            <a:custGeom>
              <a:avLst/>
              <a:gdLst/>
              <a:ahLst/>
              <a:cxnLst/>
              <a:rect l="l" t="t" r="r" b="b"/>
              <a:pathLst>
                <a:path w="6583" h="49377" extrusionOk="0">
                  <a:moveTo>
                    <a:pt x="3292" y="49377"/>
                  </a:moveTo>
                  <a:cubicBezTo>
                    <a:pt x="1473" y="49377"/>
                    <a:pt x="0" y="47904"/>
                    <a:pt x="0" y="46085"/>
                  </a:cubicBezTo>
                  <a:lnTo>
                    <a:pt x="0" y="3292"/>
                  </a:lnTo>
                  <a:cubicBezTo>
                    <a:pt x="0" y="1473"/>
                    <a:pt x="1473" y="0"/>
                    <a:pt x="3292" y="0"/>
                  </a:cubicBezTo>
                  <a:cubicBezTo>
                    <a:pt x="5111" y="0"/>
                    <a:pt x="6584" y="1473"/>
                    <a:pt x="6584" y="3292"/>
                  </a:cubicBezTo>
                  <a:lnTo>
                    <a:pt x="6584" y="46085"/>
                  </a:lnTo>
                  <a:cubicBezTo>
                    <a:pt x="6584" y="47904"/>
                    <a:pt x="5111" y="49377"/>
                    <a:pt x="3292" y="49377"/>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5" name="Google Shape;1975;p134"/>
            <p:cNvSpPr/>
            <p:nvPr/>
          </p:nvSpPr>
          <p:spPr>
            <a:xfrm>
              <a:off x="1845108" y="1052276"/>
              <a:ext cx="6583" cy="49377"/>
            </a:xfrm>
            <a:custGeom>
              <a:avLst/>
              <a:gdLst/>
              <a:ahLst/>
              <a:cxnLst/>
              <a:rect l="l" t="t" r="r" b="b"/>
              <a:pathLst>
                <a:path w="6583" h="49377" extrusionOk="0">
                  <a:moveTo>
                    <a:pt x="3292" y="49377"/>
                  </a:moveTo>
                  <a:cubicBezTo>
                    <a:pt x="1473" y="49377"/>
                    <a:pt x="0" y="47904"/>
                    <a:pt x="0" y="46085"/>
                  </a:cubicBezTo>
                  <a:lnTo>
                    <a:pt x="0" y="3292"/>
                  </a:lnTo>
                  <a:cubicBezTo>
                    <a:pt x="0" y="1473"/>
                    <a:pt x="1473" y="0"/>
                    <a:pt x="3292" y="0"/>
                  </a:cubicBezTo>
                  <a:cubicBezTo>
                    <a:pt x="5111" y="0"/>
                    <a:pt x="6584" y="1473"/>
                    <a:pt x="6584" y="3292"/>
                  </a:cubicBezTo>
                  <a:lnTo>
                    <a:pt x="6584" y="46085"/>
                  </a:lnTo>
                  <a:cubicBezTo>
                    <a:pt x="6584" y="47904"/>
                    <a:pt x="5111" y="49377"/>
                    <a:pt x="3292" y="49377"/>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6" name="Google Shape;1976;p134"/>
            <p:cNvSpPr/>
            <p:nvPr/>
          </p:nvSpPr>
          <p:spPr>
            <a:xfrm>
              <a:off x="1698129" y="1096716"/>
              <a:ext cx="192735" cy="26005"/>
            </a:xfrm>
            <a:custGeom>
              <a:avLst/>
              <a:gdLst/>
              <a:ahLst/>
              <a:cxnLst/>
              <a:rect l="l" t="t" r="r" b="b"/>
              <a:pathLst>
                <a:path w="192735" h="26005" extrusionOk="0">
                  <a:moveTo>
                    <a:pt x="183025" y="26005"/>
                  </a:moveTo>
                  <a:lnTo>
                    <a:pt x="150107" y="26005"/>
                  </a:lnTo>
                  <a:cubicBezTo>
                    <a:pt x="148288" y="26005"/>
                    <a:pt x="146815" y="24532"/>
                    <a:pt x="146815" y="22714"/>
                  </a:cubicBezTo>
                  <a:cubicBezTo>
                    <a:pt x="146815" y="20895"/>
                    <a:pt x="148288" y="19422"/>
                    <a:pt x="150107" y="19422"/>
                  </a:cubicBezTo>
                  <a:lnTo>
                    <a:pt x="183025" y="19422"/>
                  </a:lnTo>
                  <a:cubicBezTo>
                    <a:pt x="184689" y="19423"/>
                    <a:pt x="186065" y="18121"/>
                    <a:pt x="186152" y="16459"/>
                  </a:cubicBezTo>
                  <a:lnTo>
                    <a:pt x="186152" y="9546"/>
                  </a:lnTo>
                  <a:cubicBezTo>
                    <a:pt x="186065" y="7884"/>
                    <a:pt x="184689" y="6582"/>
                    <a:pt x="183025" y="6584"/>
                  </a:cubicBezTo>
                  <a:lnTo>
                    <a:pt x="9546" y="6584"/>
                  </a:lnTo>
                  <a:cubicBezTo>
                    <a:pt x="7910" y="6584"/>
                    <a:pt x="6584" y="7910"/>
                    <a:pt x="6584" y="9546"/>
                  </a:cubicBezTo>
                  <a:lnTo>
                    <a:pt x="6584" y="16459"/>
                  </a:lnTo>
                  <a:cubicBezTo>
                    <a:pt x="6584" y="18095"/>
                    <a:pt x="7910" y="19422"/>
                    <a:pt x="9546" y="19422"/>
                  </a:cubicBezTo>
                  <a:lnTo>
                    <a:pt x="92994" y="19422"/>
                  </a:lnTo>
                  <a:cubicBezTo>
                    <a:pt x="94812" y="19422"/>
                    <a:pt x="96286" y="20895"/>
                    <a:pt x="96286" y="22714"/>
                  </a:cubicBezTo>
                  <a:cubicBezTo>
                    <a:pt x="96286" y="24532"/>
                    <a:pt x="94812" y="26005"/>
                    <a:pt x="92994" y="26005"/>
                  </a:cubicBezTo>
                  <a:lnTo>
                    <a:pt x="9546" y="26005"/>
                  </a:lnTo>
                  <a:cubicBezTo>
                    <a:pt x="4274" y="26005"/>
                    <a:pt x="0" y="21731"/>
                    <a:pt x="0" y="16459"/>
                  </a:cubicBezTo>
                  <a:lnTo>
                    <a:pt x="0" y="9546"/>
                  </a:lnTo>
                  <a:cubicBezTo>
                    <a:pt x="0" y="4274"/>
                    <a:pt x="4274" y="0"/>
                    <a:pt x="9546" y="0"/>
                  </a:cubicBezTo>
                  <a:lnTo>
                    <a:pt x="183025" y="0"/>
                  </a:lnTo>
                  <a:cubicBezTo>
                    <a:pt x="188325" y="0"/>
                    <a:pt x="192645" y="4248"/>
                    <a:pt x="192736" y="9546"/>
                  </a:cubicBezTo>
                  <a:lnTo>
                    <a:pt x="192736" y="16459"/>
                  </a:lnTo>
                  <a:cubicBezTo>
                    <a:pt x="192645" y="21757"/>
                    <a:pt x="188325" y="26005"/>
                    <a:pt x="183025" y="26005"/>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7" name="Google Shape;1977;p134"/>
            <p:cNvSpPr/>
            <p:nvPr/>
          </p:nvSpPr>
          <p:spPr>
            <a:xfrm>
              <a:off x="1671580" y="773835"/>
              <a:ext cx="245619" cy="147921"/>
            </a:xfrm>
            <a:custGeom>
              <a:avLst/>
              <a:gdLst/>
              <a:ahLst/>
              <a:cxnLst/>
              <a:rect l="l" t="t" r="r" b="b"/>
              <a:pathLst>
                <a:path w="245619" h="147921" extrusionOk="0">
                  <a:moveTo>
                    <a:pt x="206118" y="146769"/>
                  </a:moveTo>
                  <a:lnTo>
                    <a:pt x="201016" y="146769"/>
                  </a:lnTo>
                  <a:cubicBezTo>
                    <a:pt x="199197" y="146769"/>
                    <a:pt x="197724" y="145296"/>
                    <a:pt x="197724" y="143478"/>
                  </a:cubicBezTo>
                  <a:cubicBezTo>
                    <a:pt x="197724" y="141659"/>
                    <a:pt x="199197" y="140186"/>
                    <a:pt x="201016" y="140186"/>
                  </a:cubicBezTo>
                  <a:lnTo>
                    <a:pt x="206118" y="140186"/>
                  </a:lnTo>
                  <a:cubicBezTo>
                    <a:pt x="224299" y="140186"/>
                    <a:pt x="239036" y="125448"/>
                    <a:pt x="239036" y="107268"/>
                  </a:cubicBezTo>
                  <a:cubicBezTo>
                    <a:pt x="239036" y="89087"/>
                    <a:pt x="224299" y="74350"/>
                    <a:pt x="206118" y="74350"/>
                  </a:cubicBezTo>
                  <a:cubicBezTo>
                    <a:pt x="202717" y="74358"/>
                    <a:pt x="199337" y="74857"/>
                    <a:pt x="196078" y="75831"/>
                  </a:cubicBezTo>
                  <a:cubicBezTo>
                    <a:pt x="195110" y="76389"/>
                    <a:pt x="193918" y="76389"/>
                    <a:pt x="192951" y="75831"/>
                  </a:cubicBezTo>
                  <a:cubicBezTo>
                    <a:pt x="192029" y="75074"/>
                    <a:pt x="191588" y="73877"/>
                    <a:pt x="191798" y="72704"/>
                  </a:cubicBezTo>
                  <a:cubicBezTo>
                    <a:pt x="192034" y="70625"/>
                    <a:pt x="192034" y="68528"/>
                    <a:pt x="191798" y="66449"/>
                  </a:cubicBezTo>
                  <a:cubicBezTo>
                    <a:pt x="191798" y="48269"/>
                    <a:pt x="177061" y="33531"/>
                    <a:pt x="158880" y="33531"/>
                  </a:cubicBezTo>
                  <a:cubicBezTo>
                    <a:pt x="150901" y="33497"/>
                    <a:pt x="143180" y="36364"/>
                    <a:pt x="137154" y="41596"/>
                  </a:cubicBezTo>
                  <a:cubicBezTo>
                    <a:pt x="136223" y="42065"/>
                    <a:pt x="135123" y="42065"/>
                    <a:pt x="134192" y="41596"/>
                  </a:cubicBezTo>
                  <a:cubicBezTo>
                    <a:pt x="133150" y="41250"/>
                    <a:pt x="132309" y="40470"/>
                    <a:pt x="131887" y="39456"/>
                  </a:cubicBezTo>
                  <a:cubicBezTo>
                    <a:pt x="121298" y="14327"/>
                    <a:pt x="92340" y="2540"/>
                    <a:pt x="67210" y="13130"/>
                  </a:cubicBezTo>
                  <a:cubicBezTo>
                    <a:pt x="49816" y="20461"/>
                    <a:pt x="38122" y="37068"/>
                    <a:pt x="37083" y="55915"/>
                  </a:cubicBezTo>
                  <a:cubicBezTo>
                    <a:pt x="37110" y="60886"/>
                    <a:pt x="37886" y="65825"/>
                    <a:pt x="39388" y="70564"/>
                  </a:cubicBezTo>
                  <a:cubicBezTo>
                    <a:pt x="39811" y="71507"/>
                    <a:pt x="39811" y="72584"/>
                    <a:pt x="39388" y="73527"/>
                  </a:cubicBezTo>
                  <a:cubicBezTo>
                    <a:pt x="38818" y="74330"/>
                    <a:pt x="37903" y="74817"/>
                    <a:pt x="36919" y="74843"/>
                  </a:cubicBezTo>
                  <a:cubicBezTo>
                    <a:pt x="18738" y="75525"/>
                    <a:pt x="4554" y="90815"/>
                    <a:pt x="5235" y="108996"/>
                  </a:cubicBezTo>
                  <a:cubicBezTo>
                    <a:pt x="5916" y="127177"/>
                    <a:pt x="21207" y="141361"/>
                    <a:pt x="39388" y="140680"/>
                  </a:cubicBezTo>
                  <a:cubicBezTo>
                    <a:pt x="41206" y="140680"/>
                    <a:pt x="42679" y="142153"/>
                    <a:pt x="42679" y="143971"/>
                  </a:cubicBezTo>
                  <a:cubicBezTo>
                    <a:pt x="42679" y="145790"/>
                    <a:pt x="41206" y="147263"/>
                    <a:pt x="39388" y="147263"/>
                  </a:cubicBezTo>
                  <a:cubicBezTo>
                    <a:pt x="17481" y="147109"/>
                    <a:pt x="-154" y="129226"/>
                    <a:pt x="1" y="107319"/>
                  </a:cubicBezTo>
                  <a:cubicBezTo>
                    <a:pt x="134" y="88290"/>
                    <a:pt x="13762" y="72039"/>
                    <a:pt x="32475" y="68589"/>
                  </a:cubicBezTo>
                  <a:cubicBezTo>
                    <a:pt x="31441" y="64329"/>
                    <a:pt x="30890" y="59968"/>
                    <a:pt x="30829" y="55586"/>
                  </a:cubicBezTo>
                  <a:cubicBezTo>
                    <a:pt x="30672" y="25043"/>
                    <a:pt x="55303" y="157"/>
                    <a:pt x="85847" y="1"/>
                  </a:cubicBezTo>
                  <a:cubicBezTo>
                    <a:pt x="107948" y="-113"/>
                    <a:pt x="127993" y="12943"/>
                    <a:pt x="136825" y="33202"/>
                  </a:cubicBezTo>
                  <a:cubicBezTo>
                    <a:pt x="143392" y="28639"/>
                    <a:pt x="151212" y="26223"/>
                    <a:pt x="159210" y="26289"/>
                  </a:cubicBezTo>
                  <a:cubicBezTo>
                    <a:pt x="180934" y="26106"/>
                    <a:pt x="198693" y="43570"/>
                    <a:pt x="198876" y="65294"/>
                  </a:cubicBezTo>
                  <a:cubicBezTo>
                    <a:pt x="198877" y="65514"/>
                    <a:pt x="198877" y="65735"/>
                    <a:pt x="198876" y="65955"/>
                  </a:cubicBezTo>
                  <a:lnTo>
                    <a:pt x="198876" y="68589"/>
                  </a:lnTo>
                  <a:cubicBezTo>
                    <a:pt x="201229" y="68345"/>
                    <a:pt x="203600" y="68345"/>
                    <a:pt x="205953" y="68589"/>
                  </a:cubicBezTo>
                  <a:cubicBezTo>
                    <a:pt x="227860" y="68589"/>
                    <a:pt x="245620" y="86348"/>
                    <a:pt x="245620" y="108255"/>
                  </a:cubicBezTo>
                  <a:cubicBezTo>
                    <a:pt x="245620" y="130162"/>
                    <a:pt x="227860" y="147922"/>
                    <a:pt x="205953" y="147922"/>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8" name="Google Shape;1978;p134"/>
            <p:cNvSpPr/>
            <p:nvPr/>
          </p:nvSpPr>
          <p:spPr>
            <a:xfrm>
              <a:off x="1803907" y="808527"/>
              <a:ext cx="9289" cy="18589"/>
            </a:xfrm>
            <a:custGeom>
              <a:avLst/>
              <a:gdLst/>
              <a:ahLst/>
              <a:cxnLst/>
              <a:rect l="l" t="t" r="r" b="b"/>
              <a:pathLst>
                <a:path w="9289" h="18589" extrusionOk="0">
                  <a:moveTo>
                    <a:pt x="5979" y="18590"/>
                  </a:moveTo>
                  <a:cubicBezTo>
                    <a:pt x="4282" y="18598"/>
                    <a:pt x="2857" y="17316"/>
                    <a:pt x="2687" y="15627"/>
                  </a:cubicBezTo>
                  <a:cubicBezTo>
                    <a:pt x="2276" y="11817"/>
                    <a:pt x="1448" y="8064"/>
                    <a:pt x="219" y="4435"/>
                  </a:cubicBezTo>
                  <a:cubicBezTo>
                    <a:pt x="-432" y="2736"/>
                    <a:pt x="418" y="834"/>
                    <a:pt x="2116" y="184"/>
                  </a:cubicBezTo>
                  <a:cubicBezTo>
                    <a:pt x="2143" y="174"/>
                    <a:pt x="2167" y="166"/>
                    <a:pt x="2194" y="156"/>
                  </a:cubicBezTo>
                  <a:cubicBezTo>
                    <a:pt x="3963" y="-392"/>
                    <a:pt x="5851" y="551"/>
                    <a:pt x="6473" y="2295"/>
                  </a:cubicBezTo>
                  <a:cubicBezTo>
                    <a:pt x="7813" y="6420"/>
                    <a:pt x="8749" y="10663"/>
                    <a:pt x="9271" y="14969"/>
                  </a:cubicBezTo>
                  <a:cubicBezTo>
                    <a:pt x="9460" y="16778"/>
                    <a:pt x="8149" y="18397"/>
                    <a:pt x="6341" y="18587"/>
                  </a:cubicBezTo>
                  <a:cubicBezTo>
                    <a:pt x="6330" y="18588"/>
                    <a:pt x="6320" y="18588"/>
                    <a:pt x="6308" y="18590"/>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79" name="Google Shape;1979;p134"/>
            <p:cNvSpPr/>
            <p:nvPr/>
          </p:nvSpPr>
          <p:spPr>
            <a:xfrm>
              <a:off x="1858884" y="843510"/>
              <a:ext cx="11143" cy="18116"/>
            </a:xfrm>
            <a:custGeom>
              <a:avLst/>
              <a:gdLst/>
              <a:ahLst/>
              <a:cxnLst/>
              <a:rect l="l" t="t" r="r" b="b"/>
              <a:pathLst>
                <a:path w="11143" h="18116" extrusionOk="0">
                  <a:moveTo>
                    <a:pt x="3177" y="18006"/>
                  </a:moveTo>
                  <a:cubicBezTo>
                    <a:pt x="2639" y="18153"/>
                    <a:pt x="2069" y="18153"/>
                    <a:pt x="1531" y="18006"/>
                  </a:cubicBezTo>
                  <a:cubicBezTo>
                    <a:pt x="76" y="17030"/>
                    <a:pt x="-417" y="15121"/>
                    <a:pt x="379" y="13562"/>
                  </a:cubicBezTo>
                  <a:cubicBezTo>
                    <a:pt x="2438" y="10241"/>
                    <a:pt x="3836" y="6552"/>
                    <a:pt x="4494" y="2699"/>
                  </a:cubicBezTo>
                  <a:cubicBezTo>
                    <a:pt x="4858" y="881"/>
                    <a:pt x="6625" y="-298"/>
                    <a:pt x="8444" y="66"/>
                  </a:cubicBezTo>
                  <a:cubicBezTo>
                    <a:pt x="10263" y="430"/>
                    <a:pt x="11441" y="2197"/>
                    <a:pt x="11078" y="4016"/>
                  </a:cubicBezTo>
                  <a:cubicBezTo>
                    <a:pt x="10126" y="8531"/>
                    <a:pt x="8459" y="12866"/>
                    <a:pt x="6140" y="16854"/>
                  </a:cubicBezTo>
                  <a:cubicBezTo>
                    <a:pt x="5416" y="17722"/>
                    <a:pt x="4296" y="18156"/>
                    <a:pt x="3177" y="18006"/>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80" name="Google Shape;1980;p134"/>
            <p:cNvSpPr/>
            <p:nvPr/>
          </p:nvSpPr>
          <p:spPr>
            <a:xfrm>
              <a:off x="1705037" y="841494"/>
              <a:ext cx="20116" cy="8019"/>
            </a:xfrm>
            <a:custGeom>
              <a:avLst/>
              <a:gdLst/>
              <a:ahLst/>
              <a:cxnLst/>
              <a:rect l="l" t="t" r="r" b="b"/>
              <a:pathLst>
                <a:path w="20116" h="8019" extrusionOk="0">
                  <a:moveTo>
                    <a:pt x="16793" y="8007"/>
                  </a:moveTo>
                  <a:lnTo>
                    <a:pt x="15806" y="8007"/>
                  </a:lnTo>
                  <a:cubicBezTo>
                    <a:pt x="11859" y="6831"/>
                    <a:pt x="7732" y="6385"/>
                    <a:pt x="3626" y="6690"/>
                  </a:cubicBezTo>
                  <a:cubicBezTo>
                    <a:pt x="1817" y="6879"/>
                    <a:pt x="197" y="5567"/>
                    <a:pt x="8" y="3760"/>
                  </a:cubicBezTo>
                  <a:cubicBezTo>
                    <a:pt x="6" y="3749"/>
                    <a:pt x="6" y="3739"/>
                    <a:pt x="5" y="3727"/>
                  </a:cubicBezTo>
                  <a:cubicBezTo>
                    <a:pt x="-92" y="1877"/>
                    <a:pt x="1287" y="281"/>
                    <a:pt x="3132" y="106"/>
                  </a:cubicBezTo>
                  <a:cubicBezTo>
                    <a:pt x="8075" y="-254"/>
                    <a:pt x="13040" y="304"/>
                    <a:pt x="17781" y="1752"/>
                  </a:cubicBezTo>
                  <a:cubicBezTo>
                    <a:pt x="19451" y="2190"/>
                    <a:pt x="20452" y="3898"/>
                    <a:pt x="20014" y="5569"/>
                  </a:cubicBezTo>
                  <a:cubicBezTo>
                    <a:pt x="19988" y="5669"/>
                    <a:pt x="19957" y="5770"/>
                    <a:pt x="19920" y="5867"/>
                  </a:cubicBezTo>
                  <a:cubicBezTo>
                    <a:pt x="19530" y="7241"/>
                    <a:pt x="18215" y="8140"/>
                    <a:pt x="16793" y="8007"/>
                  </a:cubicBezTo>
                  <a:close/>
                </a:path>
              </a:pathLst>
            </a:cu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81" name="Google Shape;1981;p134"/>
            <p:cNvSpPr/>
            <p:nvPr/>
          </p:nvSpPr>
          <p:spPr>
            <a:xfrm>
              <a:off x="1760015" y="856327"/>
              <a:ext cx="68963" cy="59339"/>
            </a:xfrm>
            <a:custGeom>
              <a:avLst/>
              <a:gdLst/>
              <a:ahLst/>
              <a:cxnLst/>
              <a:rect l="l" t="t" r="r" b="b"/>
              <a:pathLst>
                <a:path w="68963" h="59339" extrusionOk="0">
                  <a:moveTo>
                    <a:pt x="65672" y="59340"/>
                  </a:moveTo>
                  <a:cubicBezTo>
                    <a:pt x="63853" y="59340"/>
                    <a:pt x="62380" y="57867"/>
                    <a:pt x="62380" y="56048"/>
                  </a:cubicBezTo>
                  <a:lnTo>
                    <a:pt x="62380" y="32182"/>
                  </a:lnTo>
                  <a:cubicBezTo>
                    <a:pt x="61195" y="16775"/>
                    <a:pt x="47744" y="5244"/>
                    <a:pt x="32337" y="6429"/>
                  </a:cubicBezTo>
                  <a:cubicBezTo>
                    <a:pt x="18576" y="7487"/>
                    <a:pt x="7642" y="18421"/>
                    <a:pt x="6584" y="32182"/>
                  </a:cubicBezTo>
                  <a:lnTo>
                    <a:pt x="6584" y="56048"/>
                  </a:lnTo>
                  <a:cubicBezTo>
                    <a:pt x="6584" y="57867"/>
                    <a:pt x="5111" y="59340"/>
                    <a:pt x="3292" y="59340"/>
                  </a:cubicBezTo>
                  <a:cubicBezTo>
                    <a:pt x="1473" y="59340"/>
                    <a:pt x="0" y="57867"/>
                    <a:pt x="0" y="56048"/>
                  </a:cubicBezTo>
                  <a:lnTo>
                    <a:pt x="0" y="32182"/>
                  </a:lnTo>
                  <a:cubicBezTo>
                    <a:pt x="1317" y="13139"/>
                    <a:pt x="17822" y="-1233"/>
                    <a:pt x="36865" y="84"/>
                  </a:cubicBezTo>
                  <a:cubicBezTo>
                    <a:pt x="54076" y="1274"/>
                    <a:pt x="67773" y="14973"/>
                    <a:pt x="68963" y="32182"/>
                  </a:cubicBezTo>
                  <a:lnTo>
                    <a:pt x="68963" y="56048"/>
                  </a:lnTo>
                  <a:cubicBezTo>
                    <a:pt x="68963" y="57867"/>
                    <a:pt x="67490" y="59340"/>
                    <a:pt x="65672" y="59340"/>
                  </a:cubicBezTo>
                  <a:close/>
                </a:path>
              </a:pathLst>
            </a:custGeom>
            <a:solidFill>
              <a:srgbClr val="FC0100"/>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sp>
          <p:nvSpPr>
            <p:cNvPr id="1982" name="Google Shape;1982;p134"/>
            <p:cNvSpPr/>
            <p:nvPr/>
          </p:nvSpPr>
          <p:spPr>
            <a:xfrm>
              <a:off x="1742404" y="912374"/>
              <a:ext cx="104185" cy="78015"/>
            </a:xfrm>
            <a:custGeom>
              <a:avLst/>
              <a:gdLst/>
              <a:ahLst/>
              <a:cxnLst/>
              <a:rect l="l" t="t" r="r" b="b"/>
              <a:pathLst>
                <a:path w="104185" h="78015" extrusionOk="0">
                  <a:moveTo>
                    <a:pt x="97602" y="0"/>
                  </a:moveTo>
                  <a:lnTo>
                    <a:pt x="6584" y="0"/>
                  </a:lnTo>
                  <a:cubicBezTo>
                    <a:pt x="2948" y="0"/>
                    <a:pt x="0" y="2948"/>
                    <a:pt x="0" y="6584"/>
                  </a:cubicBezTo>
                  <a:lnTo>
                    <a:pt x="0" y="71432"/>
                  </a:lnTo>
                  <a:cubicBezTo>
                    <a:pt x="0" y="75068"/>
                    <a:pt x="2948" y="78016"/>
                    <a:pt x="6584" y="78016"/>
                  </a:cubicBezTo>
                  <a:lnTo>
                    <a:pt x="97602" y="78016"/>
                  </a:lnTo>
                  <a:cubicBezTo>
                    <a:pt x="101238" y="78016"/>
                    <a:pt x="104186" y="75068"/>
                    <a:pt x="104186" y="71432"/>
                  </a:cubicBezTo>
                  <a:lnTo>
                    <a:pt x="104186" y="6584"/>
                  </a:lnTo>
                  <a:cubicBezTo>
                    <a:pt x="104186" y="2948"/>
                    <a:pt x="101238" y="0"/>
                    <a:pt x="97602" y="0"/>
                  </a:cubicBezTo>
                  <a:close/>
                  <a:moveTo>
                    <a:pt x="55302" y="46744"/>
                  </a:moveTo>
                  <a:cubicBezTo>
                    <a:pt x="55302" y="48562"/>
                    <a:pt x="53829" y="50036"/>
                    <a:pt x="52011" y="50036"/>
                  </a:cubicBezTo>
                  <a:cubicBezTo>
                    <a:pt x="50192" y="50036"/>
                    <a:pt x="48719" y="48562"/>
                    <a:pt x="48719" y="46744"/>
                  </a:cubicBezTo>
                  <a:lnTo>
                    <a:pt x="48719" y="26005"/>
                  </a:lnTo>
                  <a:cubicBezTo>
                    <a:pt x="48719" y="24187"/>
                    <a:pt x="50192" y="22713"/>
                    <a:pt x="52011" y="22713"/>
                  </a:cubicBezTo>
                  <a:cubicBezTo>
                    <a:pt x="53829" y="22713"/>
                    <a:pt x="55302" y="24187"/>
                    <a:pt x="55302" y="26005"/>
                  </a:cubicBezTo>
                  <a:close/>
                </a:path>
              </a:pathLst>
            </a:custGeom>
            <a:solidFill>
              <a:srgbClr val="FC0100"/>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defTabSz="685800">
                <a:buClr>
                  <a:srgbClr val="FFFFFF"/>
                </a:buClr>
                <a:buSzPts val="1800"/>
                <a:defRPr/>
              </a:pPr>
              <a:endParaRPr sz="1800" kern="1200">
                <a:solidFill>
                  <a:srgbClr val="FFFFFF"/>
                </a:solidFill>
                <a:latin typeface="Karla"/>
                <a:ea typeface="Karla"/>
                <a:cs typeface="Karla"/>
                <a:sym typeface="Karla"/>
              </a:endParaRPr>
            </a:p>
          </p:txBody>
        </p:sp>
      </p:grpSp>
      <p:sp>
        <p:nvSpPr>
          <p:cNvPr id="1983" name="Google Shape;1983;p134"/>
          <p:cNvSpPr txBox="1">
            <a:spLocks noGrp="1"/>
          </p:cNvSpPr>
          <p:nvPr>
            <p:ph type="title"/>
          </p:nvPr>
        </p:nvSpPr>
        <p:spPr>
          <a:xfrm>
            <a:off x="311700" y="264825"/>
            <a:ext cx="8520600" cy="572700"/>
          </a:xfrm>
          <a:prstGeom prst="rect">
            <a:avLst/>
          </a:prstGeom>
          <a:noFill/>
          <a:ln>
            <a:noFill/>
          </a:ln>
        </p:spPr>
        <p:txBody>
          <a:bodyPr spcFirstLastPara="1" wrap="square" lIns="91425" tIns="91425" rIns="91425" bIns="91425" anchor="t" anchorCtr="0">
            <a:normAutofit fontScale="90000"/>
          </a:bodyPr>
          <a:lstStyle/>
          <a:p>
            <a:r>
              <a:rPr lang="en-US" sz="3220" dirty="0" err="1">
                <a:highlight>
                  <a:srgbClr val="FC0100"/>
                </a:highlight>
                <a:latin typeface="Red Hat Display SemiBold"/>
                <a:ea typeface="Red Hat Display SemiBold"/>
                <a:cs typeface="Red Hat Display SemiBold"/>
                <a:sym typeface="Red Hat Display SemiBold"/>
              </a:rPr>
              <a:t>Tính</a:t>
            </a:r>
            <a:r>
              <a:rPr lang="en-US" sz="3220" dirty="0">
                <a:highlight>
                  <a:srgbClr val="FC0100"/>
                </a:highlight>
                <a:latin typeface="Red Hat Display SemiBold"/>
                <a:ea typeface="Red Hat Display SemiBold"/>
                <a:cs typeface="Red Hat Display SemiBold"/>
                <a:sym typeface="Red Hat Display SemiBold"/>
              </a:rPr>
              <a:t> </a:t>
            </a:r>
            <a:r>
              <a:rPr lang="en-US" sz="3220" dirty="0" err="1">
                <a:highlight>
                  <a:srgbClr val="FC0100"/>
                </a:highlight>
                <a:latin typeface="Red Hat Display SemiBold"/>
                <a:ea typeface="Red Hat Display SemiBold"/>
                <a:cs typeface="Red Hat Display SemiBold"/>
                <a:sym typeface="Red Hat Display SemiBold"/>
              </a:rPr>
              <a:t>năng</a:t>
            </a:r>
            <a:r>
              <a:rPr lang="en-US" sz="3220" dirty="0">
                <a:highlight>
                  <a:srgbClr val="FC0100"/>
                </a:highlight>
                <a:latin typeface="Red Hat Display SemiBold"/>
                <a:ea typeface="Red Hat Display SemiBold"/>
                <a:cs typeface="Red Hat Display SemiBold"/>
                <a:sym typeface="Red Hat Display SemiBold"/>
              </a:rPr>
              <a:t> </a:t>
            </a:r>
            <a:r>
              <a:rPr lang="en-US" sz="3220" dirty="0" err="1">
                <a:highlight>
                  <a:srgbClr val="FC0100"/>
                </a:highlight>
                <a:latin typeface="Red Hat Display SemiBold"/>
                <a:ea typeface="Red Hat Display SemiBold"/>
                <a:cs typeface="Red Hat Display SemiBold"/>
                <a:sym typeface="Red Hat Display SemiBold"/>
              </a:rPr>
              <a:t>chính</a:t>
            </a:r>
            <a:endParaRPr sz="3220" dirty="0">
              <a:highlight>
                <a:srgbClr val="FC0100"/>
              </a:highlight>
              <a:latin typeface="Red Hat Display SemiBold"/>
              <a:ea typeface="Red Hat Display SemiBold"/>
              <a:cs typeface="Red Hat Display SemiBold"/>
              <a:sym typeface="Red Hat Display SemiBold"/>
            </a:endParaRPr>
          </a:p>
          <a:p>
            <a:r>
              <a:rPr lang="en-US" sz="2220" dirty="0">
                <a:latin typeface="Red Hat Display SemiBold"/>
                <a:ea typeface="Red Hat Display SemiBold"/>
                <a:cs typeface="Red Hat Display SemiBold"/>
                <a:sym typeface="Red Hat Display SemiBold"/>
              </a:rPr>
              <a:t>XDR (Falcon Insight): </a:t>
            </a:r>
            <a:r>
              <a:rPr lang="en-US" sz="2220" dirty="0" err="1">
                <a:latin typeface="Red Hat Display SemiBold"/>
                <a:ea typeface="Red Hat Display SemiBold"/>
                <a:cs typeface="Red Hat Display SemiBold"/>
                <a:sym typeface="Red Hat Display SemiBold"/>
              </a:rPr>
              <a:t>Phát</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hiện</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điều</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tra</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phản</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hồi</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mối</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đe</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dọa</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hợp</a:t>
            </a:r>
            <a:r>
              <a:rPr lang="en-US" sz="2220" dirty="0">
                <a:latin typeface="Red Hat Display SemiBold"/>
                <a:ea typeface="Red Hat Display SemiBold"/>
                <a:cs typeface="Red Hat Display SemiBold"/>
                <a:sym typeface="Red Hat Display SemiBold"/>
              </a:rPr>
              <a:t> </a:t>
            </a:r>
            <a:r>
              <a:rPr lang="en-US" sz="2220" dirty="0" err="1">
                <a:latin typeface="Red Hat Display SemiBold"/>
                <a:ea typeface="Red Hat Display SemiBold"/>
                <a:cs typeface="Red Hat Display SemiBold"/>
                <a:sym typeface="Red Hat Display SemiBold"/>
              </a:rPr>
              <a:t>nhất</a:t>
            </a:r>
            <a:endParaRPr sz="2220" dirty="0">
              <a:latin typeface="Red Hat Display SemiBold"/>
              <a:ea typeface="Red Hat Display SemiBold"/>
              <a:cs typeface="Red Hat Display SemiBold"/>
              <a:sym typeface="Red Hat Display SemiBold"/>
            </a:endParaRPr>
          </a:p>
          <a:p>
            <a:endParaRPr sz="2220" dirty="0">
              <a:latin typeface="Red Hat Display SemiBold"/>
              <a:ea typeface="Red Hat Display SemiBold"/>
              <a:cs typeface="Red Hat Display SemiBold"/>
              <a:sym typeface="Red Hat Display SemiBold"/>
            </a:endParaRPr>
          </a:p>
          <a:p>
            <a:pPr>
              <a:buSzPct val="110109"/>
            </a:pPr>
            <a:endParaRPr sz="2220" dirty="0">
              <a:latin typeface="Red Hat Display SemiBold"/>
              <a:ea typeface="Red Hat Display SemiBold"/>
              <a:cs typeface="Red Hat Display SemiBold"/>
              <a:sym typeface="Red Hat Display SemiBold"/>
            </a:endParaRPr>
          </a:p>
        </p:txBody>
      </p:sp>
      <p:sp>
        <p:nvSpPr>
          <p:cNvPr id="8" name="Google Shape;1958;p134">
            <a:extLst>
              <a:ext uri="{FF2B5EF4-FFF2-40B4-BE49-F238E27FC236}">
                <a16:creationId xmlns:a16="http://schemas.microsoft.com/office/drawing/2014/main" id="{6139AC71-BA40-3310-5E3C-45C0E3F083A1}"/>
              </a:ext>
            </a:extLst>
          </p:cNvPr>
          <p:cNvSpPr txBox="1"/>
          <p:nvPr/>
        </p:nvSpPr>
        <p:spPr>
          <a:xfrm>
            <a:off x="5070640" y="3486561"/>
            <a:ext cx="3848090" cy="383141"/>
          </a:xfrm>
          <a:prstGeom prst="rect">
            <a:avLst/>
          </a:prstGeom>
          <a:noFill/>
          <a:ln>
            <a:noFill/>
          </a:ln>
        </p:spPr>
        <p:txBody>
          <a:bodyPr spcFirstLastPara="1" wrap="square" lIns="91425" tIns="45700" rIns="91425" bIns="45700" anchor="ctr" anchorCtr="0">
            <a:spAutoFit/>
          </a:bodyPr>
          <a:lstStyle/>
          <a:p>
            <a:pPr defTabSz="685800">
              <a:lnSpc>
                <a:spcPct val="90000"/>
              </a:lnSpc>
              <a:buClrTx/>
              <a:defRPr/>
            </a:pPr>
            <a:r>
              <a:rPr lang="vi-VN" sz="1050" kern="1200">
                <a:solidFill>
                  <a:srgbClr val="FFFFFF"/>
                </a:solidFill>
                <a:latin typeface="Red Hat Display SemiBold"/>
                <a:ea typeface="Red Hat Display SemiBold"/>
                <a:cs typeface="Red Hat Display SemiBold"/>
                <a:sym typeface="Red Hat Display SemiBold"/>
              </a:rPr>
              <a:t>Tương quan dữ liệu tại tất cả các khía cạnh khác (Identity, cloud, mobile, third-party) không chỉ dừng lại ở endpoint.</a:t>
            </a:r>
          </a:p>
        </p:txBody>
      </p:sp>
      <p:cxnSp>
        <p:nvCxnSpPr>
          <p:cNvPr id="11" name="Google Shape;1939;p134">
            <a:extLst>
              <a:ext uri="{FF2B5EF4-FFF2-40B4-BE49-F238E27FC236}">
                <a16:creationId xmlns:a16="http://schemas.microsoft.com/office/drawing/2014/main" id="{FD79C051-6391-8FE2-C3ED-1ECCBF2AAEB9}"/>
              </a:ext>
            </a:extLst>
          </p:cNvPr>
          <p:cNvCxnSpPr>
            <a:cxnSpLocks/>
          </p:cNvCxnSpPr>
          <p:nvPr/>
        </p:nvCxnSpPr>
        <p:spPr>
          <a:xfrm>
            <a:off x="4839245" y="3848448"/>
            <a:ext cx="3987745" cy="0"/>
          </a:xfrm>
          <a:prstGeom prst="straightConnector1">
            <a:avLst/>
          </a:prstGeom>
          <a:noFill/>
          <a:ln w="12700" cap="flat" cmpd="sng">
            <a:solidFill>
              <a:srgbClr val="D8D8D8"/>
            </a:solidFill>
            <a:prstDash val="solid"/>
            <a:round/>
            <a:headEnd type="none" w="sm" len="sm"/>
            <a:tailEnd type="none" w="sm" len="sm"/>
          </a:ln>
        </p:spPr>
      </p:cxnSp>
      <p:sp>
        <p:nvSpPr>
          <p:cNvPr id="12" name="Google Shape;1958;p134">
            <a:extLst>
              <a:ext uri="{FF2B5EF4-FFF2-40B4-BE49-F238E27FC236}">
                <a16:creationId xmlns:a16="http://schemas.microsoft.com/office/drawing/2014/main" id="{D0517753-1D80-33C0-FE3B-50EFE307AF91}"/>
              </a:ext>
            </a:extLst>
          </p:cNvPr>
          <p:cNvSpPr txBox="1"/>
          <p:nvPr/>
        </p:nvSpPr>
        <p:spPr>
          <a:xfrm>
            <a:off x="4885228" y="3861076"/>
            <a:ext cx="3848090" cy="383141"/>
          </a:xfrm>
          <a:prstGeom prst="rect">
            <a:avLst/>
          </a:prstGeom>
          <a:noFill/>
          <a:ln>
            <a:noFill/>
          </a:ln>
        </p:spPr>
        <p:txBody>
          <a:bodyPr spcFirstLastPara="1" wrap="square" lIns="91425" tIns="45700" rIns="91425" bIns="45700" anchor="ctr" anchorCtr="0">
            <a:spAutoFit/>
          </a:bodyPr>
          <a:lstStyle/>
          <a:p>
            <a:pPr defTabSz="685800">
              <a:lnSpc>
                <a:spcPct val="90000"/>
              </a:lnSpc>
              <a:buClrTx/>
              <a:defRPr/>
            </a:pPr>
            <a:r>
              <a:rPr lang="vi-VN" sz="1050" kern="1200">
                <a:solidFill>
                  <a:srgbClr val="FFFFFF"/>
                </a:solidFill>
                <a:latin typeface="Red Hat Display SemiBold"/>
                <a:ea typeface="Red Hat Display SemiBold"/>
                <a:cs typeface="Red Hat Display SemiBold"/>
                <a:sym typeface="Red Hat Display SemiBold"/>
              </a:rPr>
              <a:t>Phân loại tự động, sắp xếp ưu tiên thông minh đối với các hành vi độc hại và của kẻ tấn công.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grpSp>
        <p:nvGrpSpPr>
          <p:cNvPr id="1249" name="Google Shape;1249;p5"/>
          <p:cNvGrpSpPr/>
          <p:nvPr/>
        </p:nvGrpSpPr>
        <p:grpSpPr>
          <a:xfrm>
            <a:off x="1769079" y="3916753"/>
            <a:ext cx="318653" cy="349001"/>
            <a:chOff x="2552351" y="1055576"/>
            <a:chExt cx="266700" cy="292100"/>
          </a:xfrm>
        </p:grpSpPr>
        <p:pic>
          <p:nvPicPr>
            <p:cNvPr id="1250" name="Google Shape;1250;p5"/>
            <p:cNvPicPr preferRelativeResize="0"/>
            <p:nvPr/>
          </p:nvPicPr>
          <p:blipFill rotWithShape="1">
            <a:blip r:embed="rId3">
              <a:alphaModFix/>
            </a:blip>
            <a:srcRect/>
            <a:stretch/>
          </p:blipFill>
          <p:spPr>
            <a:xfrm>
              <a:off x="2552351" y="1055576"/>
              <a:ext cx="266700" cy="292100"/>
            </a:xfrm>
            <a:prstGeom prst="rect">
              <a:avLst/>
            </a:prstGeom>
            <a:noFill/>
            <a:ln>
              <a:noFill/>
            </a:ln>
          </p:spPr>
        </p:pic>
        <p:pic>
          <p:nvPicPr>
            <p:cNvPr id="1251" name="Google Shape;1251;p5"/>
            <p:cNvPicPr preferRelativeResize="0"/>
            <p:nvPr/>
          </p:nvPicPr>
          <p:blipFill rotWithShape="1">
            <a:blip r:embed="rId4">
              <a:alphaModFix/>
            </a:blip>
            <a:srcRect/>
            <a:stretch/>
          </p:blipFill>
          <p:spPr>
            <a:xfrm>
              <a:off x="2552351" y="1055576"/>
              <a:ext cx="266700" cy="292100"/>
            </a:xfrm>
            <a:prstGeom prst="rect">
              <a:avLst/>
            </a:prstGeom>
            <a:noFill/>
            <a:ln>
              <a:noFill/>
            </a:ln>
          </p:spPr>
        </p:pic>
      </p:grpSp>
      <p:grpSp>
        <p:nvGrpSpPr>
          <p:cNvPr id="1252" name="Google Shape;1252;p5"/>
          <p:cNvGrpSpPr/>
          <p:nvPr/>
        </p:nvGrpSpPr>
        <p:grpSpPr>
          <a:xfrm>
            <a:off x="3156243" y="4214208"/>
            <a:ext cx="318653" cy="349001"/>
            <a:chOff x="2552351" y="1055576"/>
            <a:chExt cx="266700" cy="292100"/>
          </a:xfrm>
        </p:grpSpPr>
        <p:pic>
          <p:nvPicPr>
            <p:cNvPr id="1253" name="Google Shape;1253;p5"/>
            <p:cNvPicPr preferRelativeResize="0"/>
            <p:nvPr/>
          </p:nvPicPr>
          <p:blipFill rotWithShape="1">
            <a:blip r:embed="rId3">
              <a:alphaModFix/>
            </a:blip>
            <a:srcRect/>
            <a:stretch/>
          </p:blipFill>
          <p:spPr>
            <a:xfrm>
              <a:off x="2552351" y="1055576"/>
              <a:ext cx="266700" cy="292100"/>
            </a:xfrm>
            <a:prstGeom prst="rect">
              <a:avLst/>
            </a:prstGeom>
            <a:noFill/>
            <a:ln>
              <a:noFill/>
            </a:ln>
          </p:spPr>
        </p:pic>
        <p:pic>
          <p:nvPicPr>
            <p:cNvPr id="1254" name="Google Shape;1254;p5"/>
            <p:cNvPicPr preferRelativeResize="0"/>
            <p:nvPr/>
          </p:nvPicPr>
          <p:blipFill rotWithShape="1">
            <a:blip r:embed="rId4">
              <a:alphaModFix/>
            </a:blip>
            <a:srcRect/>
            <a:stretch/>
          </p:blipFill>
          <p:spPr>
            <a:xfrm>
              <a:off x="2552351" y="1055576"/>
              <a:ext cx="266700" cy="292100"/>
            </a:xfrm>
            <a:prstGeom prst="rect">
              <a:avLst/>
            </a:prstGeom>
            <a:noFill/>
            <a:ln>
              <a:noFill/>
            </a:ln>
          </p:spPr>
        </p:pic>
      </p:grpSp>
      <p:grpSp>
        <p:nvGrpSpPr>
          <p:cNvPr id="1255" name="Google Shape;1255;p5"/>
          <p:cNvGrpSpPr/>
          <p:nvPr/>
        </p:nvGrpSpPr>
        <p:grpSpPr>
          <a:xfrm>
            <a:off x="7509916" y="3788232"/>
            <a:ext cx="513211" cy="562088"/>
            <a:chOff x="2552351" y="1055576"/>
            <a:chExt cx="266700" cy="292100"/>
          </a:xfrm>
        </p:grpSpPr>
        <p:pic>
          <p:nvPicPr>
            <p:cNvPr id="1256" name="Google Shape;1256;p5"/>
            <p:cNvPicPr preferRelativeResize="0"/>
            <p:nvPr/>
          </p:nvPicPr>
          <p:blipFill rotWithShape="1">
            <a:blip r:embed="rId3">
              <a:alphaModFix/>
            </a:blip>
            <a:srcRect/>
            <a:stretch/>
          </p:blipFill>
          <p:spPr>
            <a:xfrm>
              <a:off x="2552351" y="1055576"/>
              <a:ext cx="266700" cy="292100"/>
            </a:xfrm>
            <a:prstGeom prst="rect">
              <a:avLst/>
            </a:prstGeom>
            <a:noFill/>
            <a:ln>
              <a:noFill/>
            </a:ln>
          </p:spPr>
        </p:pic>
        <p:pic>
          <p:nvPicPr>
            <p:cNvPr id="1257" name="Google Shape;1257;p5"/>
            <p:cNvPicPr preferRelativeResize="0"/>
            <p:nvPr/>
          </p:nvPicPr>
          <p:blipFill rotWithShape="1">
            <a:blip r:embed="rId4">
              <a:alphaModFix/>
            </a:blip>
            <a:srcRect/>
            <a:stretch/>
          </p:blipFill>
          <p:spPr>
            <a:xfrm>
              <a:off x="2552351" y="1055576"/>
              <a:ext cx="266700" cy="292100"/>
            </a:xfrm>
            <a:prstGeom prst="rect">
              <a:avLst/>
            </a:prstGeom>
            <a:noFill/>
            <a:ln>
              <a:noFill/>
            </a:ln>
          </p:spPr>
        </p:pic>
      </p:grpSp>
      <p:grpSp>
        <p:nvGrpSpPr>
          <p:cNvPr id="1258" name="Google Shape;1258;p5"/>
          <p:cNvGrpSpPr/>
          <p:nvPr/>
        </p:nvGrpSpPr>
        <p:grpSpPr>
          <a:xfrm>
            <a:off x="5419677" y="4095750"/>
            <a:ext cx="266700" cy="292100"/>
            <a:chOff x="5419677" y="1740365"/>
            <a:chExt cx="266700" cy="292100"/>
          </a:xfrm>
        </p:grpSpPr>
        <p:pic>
          <p:nvPicPr>
            <p:cNvPr id="1259" name="Google Shape;1259;p5"/>
            <p:cNvPicPr preferRelativeResize="0"/>
            <p:nvPr/>
          </p:nvPicPr>
          <p:blipFill rotWithShape="1">
            <a:blip r:embed="rId3">
              <a:alphaModFix/>
            </a:blip>
            <a:srcRect/>
            <a:stretch/>
          </p:blipFill>
          <p:spPr>
            <a:xfrm>
              <a:off x="5419677" y="1740365"/>
              <a:ext cx="266700" cy="292100"/>
            </a:xfrm>
            <a:prstGeom prst="rect">
              <a:avLst/>
            </a:prstGeom>
            <a:noFill/>
            <a:ln>
              <a:noFill/>
            </a:ln>
          </p:spPr>
        </p:pic>
        <p:pic>
          <p:nvPicPr>
            <p:cNvPr id="1260" name="Google Shape;1260;p5"/>
            <p:cNvPicPr preferRelativeResize="0"/>
            <p:nvPr/>
          </p:nvPicPr>
          <p:blipFill rotWithShape="1">
            <a:blip r:embed="rId4">
              <a:alphaModFix/>
            </a:blip>
            <a:srcRect/>
            <a:stretch/>
          </p:blipFill>
          <p:spPr>
            <a:xfrm>
              <a:off x="5419677" y="1740365"/>
              <a:ext cx="266700" cy="292100"/>
            </a:xfrm>
            <a:prstGeom prst="rect">
              <a:avLst/>
            </a:prstGeom>
            <a:noFill/>
            <a:ln>
              <a:noFill/>
            </a:ln>
          </p:spPr>
        </p:pic>
      </p:grpSp>
      <p:grpSp>
        <p:nvGrpSpPr>
          <p:cNvPr id="1261" name="Google Shape;1261;p5"/>
          <p:cNvGrpSpPr/>
          <p:nvPr/>
        </p:nvGrpSpPr>
        <p:grpSpPr>
          <a:xfrm>
            <a:off x="3468561" y="3684906"/>
            <a:ext cx="513211" cy="562088"/>
            <a:chOff x="2552351" y="1055576"/>
            <a:chExt cx="266700" cy="292100"/>
          </a:xfrm>
        </p:grpSpPr>
        <p:pic>
          <p:nvPicPr>
            <p:cNvPr id="1262" name="Google Shape;1262;p5"/>
            <p:cNvPicPr preferRelativeResize="0"/>
            <p:nvPr/>
          </p:nvPicPr>
          <p:blipFill rotWithShape="1">
            <a:blip r:embed="rId3">
              <a:alphaModFix/>
            </a:blip>
            <a:srcRect/>
            <a:stretch/>
          </p:blipFill>
          <p:spPr>
            <a:xfrm>
              <a:off x="2552351" y="1055576"/>
              <a:ext cx="266700" cy="292100"/>
            </a:xfrm>
            <a:prstGeom prst="rect">
              <a:avLst/>
            </a:prstGeom>
            <a:noFill/>
            <a:ln>
              <a:noFill/>
            </a:ln>
          </p:spPr>
        </p:pic>
        <p:pic>
          <p:nvPicPr>
            <p:cNvPr id="1263" name="Google Shape;1263;p5"/>
            <p:cNvPicPr preferRelativeResize="0"/>
            <p:nvPr/>
          </p:nvPicPr>
          <p:blipFill rotWithShape="1">
            <a:blip r:embed="rId4">
              <a:alphaModFix/>
            </a:blip>
            <a:srcRect/>
            <a:stretch/>
          </p:blipFill>
          <p:spPr>
            <a:xfrm>
              <a:off x="2552351" y="1055576"/>
              <a:ext cx="266700" cy="292100"/>
            </a:xfrm>
            <a:prstGeom prst="rect">
              <a:avLst/>
            </a:prstGeom>
            <a:noFill/>
            <a:ln>
              <a:noFill/>
            </a:ln>
          </p:spPr>
        </p:pic>
      </p:grpSp>
      <p:grpSp>
        <p:nvGrpSpPr>
          <p:cNvPr id="1264" name="Google Shape;1264;p5"/>
          <p:cNvGrpSpPr/>
          <p:nvPr/>
        </p:nvGrpSpPr>
        <p:grpSpPr>
          <a:xfrm>
            <a:off x="7010400" y="4095750"/>
            <a:ext cx="266700" cy="292100"/>
            <a:chOff x="5419677" y="1740365"/>
            <a:chExt cx="266700" cy="292100"/>
          </a:xfrm>
        </p:grpSpPr>
        <p:pic>
          <p:nvPicPr>
            <p:cNvPr id="1265" name="Google Shape;1265;p5"/>
            <p:cNvPicPr preferRelativeResize="0"/>
            <p:nvPr/>
          </p:nvPicPr>
          <p:blipFill rotWithShape="1">
            <a:blip r:embed="rId3">
              <a:alphaModFix/>
            </a:blip>
            <a:srcRect/>
            <a:stretch/>
          </p:blipFill>
          <p:spPr>
            <a:xfrm>
              <a:off x="5419677" y="1740365"/>
              <a:ext cx="266700" cy="292100"/>
            </a:xfrm>
            <a:prstGeom prst="rect">
              <a:avLst/>
            </a:prstGeom>
            <a:noFill/>
            <a:ln>
              <a:noFill/>
            </a:ln>
          </p:spPr>
        </p:pic>
        <p:pic>
          <p:nvPicPr>
            <p:cNvPr id="1266" name="Google Shape;1266;p5"/>
            <p:cNvPicPr preferRelativeResize="0"/>
            <p:nvPr/>
          </p:nvPicPr>
          <p:blipFill rotWithShape="1">
            <a:blip r:embed="rId4">
              <a:alphaModFix/>
            </a:blip>
            <a:srcRect/>
            <a:stretch/>
          </p:blipFill>
          <p:spPr>
            <a:xfrm>
              <a:off x="5419677" y="1740365"/>
              <a:ext cx="266700" cy="292100"/>
            </a:xfrm>
            <a:prstGeom prst="rect">
              <a:avLst/>
            </a:prstGeom>
            <a:noFill/>
            <a:ln>
              <a:noFill/>
            </a:ln>
          </p:spPr>
        </p:pic>
      </p:grpSp>
      <p:sp>
        <p:nvSpPr>
          <p:cNvPr id="1267" name="Google Shape;1267;p5"/>
          <p:cNvSpPr/>
          <p:nvPr/>
        </p:nvSpPr>
        <p:spPr>
          <a:xfrm>
            <a:off x="638702" y="2060713"/>
            <a:ext cx="2494800" cy="2067300"/>
          </a:xfrm>
          <a:prstGeom prst="roundRect">
            <a:avLst>
              <a:gd name="adj" fmla="val 3171"/>
            </a:avLst>
          </a:prstGeom>
          <a:gradFill>
            <a:gsLst>
              <a:gs pos="0">
                <a:srgbClr val="2B2C2C"/>
              </a:gs>
              <a:gs pos="85000">
                <a:srgbClr val="1C1D1D">
                  <a:alpha val="54509"/>
                </a:srgbClr>
              </a:gs>
              <a:gs pos="100000">
                <a:srgbClr val="3A3B3B">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268" name="Google Shape;1268;p5"/>
          <p:cNvSpPr/>
          <p:nvPr/>
        </p:nvSpPr>
        <p:spPr>
          <a:xfrm>
            <a:off x="3300137" y="2060713"/>
            <a:ext cx="2494800" cy="2067300"/>
          </a:xfrm>
          <a:prstGeom prst="roundRect">
            <a:avLst>
              <a:gd name="adj" fmla="val 3171"/>
            </a:avLst>
          </a:prstGeom>
          <a:gradFill>
            <a:gsLst>
              <a:gs pos="0">
                <a:srgbClr val="2B2C2C"/>
              </a:gs>
              <a:gs pos="85000">
                <a:srgbClr val="1C1D1D">
                  <a:alpha val="54509"/>
                </a:srgbClr>
              </a:gs>
              <a:gs pos="100000">
                <a:srgbClr val="3A3B3B">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269" name="Google Shape;1269;p5"/>
          <p:cNvSpPr/>
          <p:nvPr/>
        </p:nvSpPr>
        <p:spPr>
          <a:xfrm>
            <a:off x="5938088" y="2060713"/>
            <a:ext cx="2494800" cy="2067300"/>
          </a:xfrm>
          <a:prstGeom prst="roundRect">
            <a:avLst>
              <a:gd name="adj" fmla="val 3171"/>
            </a:avLst>
          </a:prstGeom>
          <a:gradFill>
            <a:gsLst>
              <a:gs pos="0">
                <a:srgbClr val="2B2C2C"/>
              </a:gs>
              <a:gs pos="85000">
                <a:srgbClr val="1C1D1D">
                  <a:alpha val="54509"/>
                </a:srgbClr>
              </a:gs>
              <a:gs pos="100000">
                <a:srgbClr val="3A3B3B">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ed Hat"/>
              <a:ea typeface="Karla"/>
              <a:cs typeface="Karla"/>
              <a:sym typeface="Karla"/>
            </a:endParaRPr>
          </a:p>
        </p:txBody>
      </p:sp>
      <p:sp>
        <p:nvSpPr>
          <p:cNvPr id="1270" name="Google Shape;1270;p5"/>
          <p:cNvSpPr txBox="1">
            <a:spLocks noGrp="1"/>
          </p:cNvSpPr>
          <p:nvPr>
            <p:ph type="title"/>
          </p:nvPr>
        </p:nvSpPr>
        <p:spPr>
          <a:xfrm>
            <a:off x="290539" y="242600"/>
            <a:ext cx="8222400" cy="424691"/>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lt1"/>
              </a:buClr>
              <a:buSzPts val="3400"/>
              <a:buFont typeface="Arial"/>
              <a:buNone/>
            </a:pPr>
            <a:r>
              <a:rPr lang="en" sz="2400" b="1" dirty="0">
                <a:latin typeface="Red Hat"/>
              </a:rPr>
              <a:t>Công nghệ bảo mật truyền thống không thể theo kịp</a:t>
            </a:r>
            <a:endParaRPr sz="2400" b="1" dirty="0">
              <a:latin typeface="Red Hat"/>
            </a:endParaRPr>
          </a:p>
        </p:txBody>
      </p:sp>
      <p:grpSp>
        <p:nvGrpSpPr>
          <p:cNvPr id="1271" name="Google Shape;1271;p5"/>
          <p:cNvGrpSpPr/>
          <p:nvPr/>
        </p:nvGrpSpPr>
        <p:grpSpPr>
          <a:xfrm>
            <a:off x="4119389" y="1742044"/>
            <a:ext cx="856067" cy="855207"/>
            <a:chOff x="3977769" y="1730895"/>
            <a:chExt cx="1139448" cy="1138303"/>
          </a:xfrm>
        </p:grpSpPr>
        <p:sp>
          <p:nvSpPr>
            <p:cNvPr id="1272" name="Google Shape;1272;p5"/>
            <p:cNvSpPr/>
            <p:nvPr/>
          </p:nvSpPr>
          <p:spPr>
            <a:xfrm>
              <a:off x="3977769" y="1730895"/>
              <a:ext cx="1139448" cy="1138303"/>
            </a:xfrm>
            <a:custGeom>
              <a:avLst/>
              <a:gdLst/>
              <a:ahLst/>
              <a:cxnLst/>
              <a:rect l="l" t="t" r="r" b="b"/>
              <a:pathLst>
                <a:path w="576" h="576" extrusionOk="0">
                  <a:moveTo>
                    <a:pt x="288" y="0"/>
                  </a:moveTo>
                  <a:cubicBezTo>
                    <a:pt x="129" y="0"/>
                    <a:pt x="0" y="129"/>
                    <a:pt x="0" y="288"/>
                  </a:cubicBezTo>
                  <a:cubicBezTo>
                    <a:pt x="0" y="292"/>
                    <a:pt x="0" y="296"/>
                    <a:pt x="0" y="299"/>
                  </a:cubicBezTo>
                  <a:cubicBezTo>
                    <a:pt x="6" y="453"/>
                    <a:pt x="133" y="576"/>
                    <a:pt x="288" y="576"/>
                  </a:cubicBezTo>
                  <a:cubicBezTo>
                    <a:pt x="299" y="576"/>
                    <a:pt x="310" y="575"/>
                    <a:pt x="321" y="574"/>
                  </a:cubicBezTo>
                  <a:cubicBezTo>
                    <a:pt x="464" y="558"/>
                    <a:pt x="576" y="436"/>
                    <a:pt x="576" y="288"/>
                  </a:cubicBezTo>
                  <a:cubicBezTo>
                    <a:pt x="576" y="129"/>
                    <a:pt x="447" y="0"/>
                    <a:pt x="288" y="0"/>
                  </a:cubicBezTo>
                  <a:close/>
                </a:path>
              </a:pathLst>
            </a:custGeom>
            <a:solidFill>
              <a:srgbClr val="2A2A2A"/>
            </a:solidFill>
            <a:ln>
              <a:noFill/>
            </a:ln>
            <a:effectLst>
              <a:outerShdw blurRad="50800" dist="50800" dir="564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nvGrpSpPr>
            <p:cNvPr id="1273" name="Google Shape;1273;p5"/>
            <p:cNvGrpSpPr/>
            <p:nvPr/>
          </p:nvGrpSpPr>
          <p:grpSpPr>
            <a:xfrm>
              <a:off x="4197284" y="1979286"/>
              <a:ext cx="700453" cy="641554"/>
              <a:chOff x="4198553" y="2209631"/>
              <a:chExt cx="700453" cy="641554"/>
            </a:xfrm>
          </p:grpSpPr>
          <p:sp>
            <p:nvSpPr>
              <p:cNvPr id="1274" name="Google Shape;1274;p5"/>
              <p:cNvSpPr/>
              <p:nvPr/>
            </p:nvSpPr>
            <p:spPr>
              <a:xfrm>
                <a:off x="4198553" y="2619450"/>
                <a:ext cx="81891" cy="81800"/>
              </a:xfrm>
              <a:custGeom>
                <a:avLst/>
                <a:gdLst/>
                <a:ahLst/>
                <a:cxnLst/>
                <a:rect l="l" t="t" r="r" b="b"/>
                <a:pathLst>
                  <a:path w="86657" h="86561" extrusionOk="0">
                    <a:moveTo>
                      <a:pt x="75627" y="43783"/>
                    </a:moveTo>
                    <a:cubicBezTo>
                      <a:pt x="75627" y="61324"/>
                      <a:pt x="61392" y="75544"/>
                      <a:pt x="43831" y="75544"/>
                    </a:cubicBezTo>
                    <a:cubicBezTo>
                      <a:pt x="26271" y="75544"/>
                      <a:pt x="12036" y="61324"/>
                      <a:pt x="12036" y="43783"/>
                    </a:cubicBezTo>
                    <a:cubicBezTo>
                      <a:pt x="12036" y="26242"/>
                      <a:pt x="26271" y="12022"/>
                      <a:pt x="43831" y="12022"/>
                    </a:cubicBezTo>
                    <a:cubicBezTo>
                      <a:pt x="61392" y="12022"/>
                      <a:pt x="75627" y="26242"/>
                      <a:pt x="75627" y="43783"/>
                    </a:cubicBezTo>
                    <a:close/>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75" name="Google Shape;1275;p5"/>
              <p:cNvSpPr/>
              <p:nvPr/>
            </p:nvSpPr>
            <p:spPr>
              <a:xfrm>
                <a:off x="4518794" y="2769385"/>
                <a:ext cx="81891" cy="81800"/>
              </a:xfrm>
              <a:custGeom>
                <a:avLst/>
                <a:gdLst/>
                <a:ahLst/>
                <a:cxnLst/>
                <a:rect l="l" t="t" r="r" b="b"/>
                <a:pathLst>
                  <a:path w="86657" h="86561" extrusionOk="0">
                    <a:moveTo>
                      <a:pt x="75627" y="43783"/>
                    </a:moveTo>
                    <a:cubicBezTo>
                      <a:pt x="75627" y="61324"/>
                      <a:pt x="61392" y="75544"/>
                      <a:pt x="43831" y="75544"/>
                    </a:cubicBezTo>
                    <a:cubicBezTo>
                      <a:pt x="26271" y="75544"/>
                      <a:pt x="12036" y="61324"/>
                      <a:pt x="12036" y="43783"/>
                    </a:cubicBezTo>
                    <a:cubicBezTo>
                      <a:pt x="12036" y="26242"/>
                      <a:pt x="26271" y="12022"/>
                      <a:pt x="43831" y="12022"/>
                    </a:cubicBezTo>
                    <a:cubicBezTo>
                      <a:pt x="61392" y="12022"/>
                      <a:pt x="75627" y="26242"/>
                      <a:pt x="75627" y="43783"/>
                    </a:cubicBezTo>
                    <a:close/>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76" name="Google Shape;1276;p5"/>
              <p:cNvSpPr/>
              <p:nvPr/>
            </p:nvSpPr>
            <p:spPr>
              <a:xfrm>
                <a:off x="4676736" y="2769385"/>
                <a:ext cx="81891" cy="81800"/>
              </a:xfrm>
              <a:custGeom>
                <a:avLst/>
                <a:gdLst/>
                <a:ahLst/>
                <a:cxnLst/>
                <a:rect l="l" t="t" r="r" b="b"/>
                <a:pathLst>
                  <a:path w="86657" h="86561" extrusionOk="0">
                    <a:moveTo>
                      <a:pt x="75627" y="43783"/>
                    </a:moveTo>
                    <a:cubicBezTo>
                      <a:pt x="75627" y="61324"/>
                      <a:pt x="61392" y="75544"/>
                      <a:pt x="43831" y="75544"/>
                    </a:cubicBezTo>
                    <a:cubicBezTo>
                      <a:pt x="26271" y="75544"/>
                      <a:pt x="12036" y="61324"/>
                      <a:pt x="12036" y="43783"/>
                    </a:cubicBezTo>
                    <a:cubicBezTo>
                      <a:pt x="12036" y="26242"/>
                      <a:pt x="26271" y="12022"/>
                      <a:pt x="43831" y="12022"/>
                    </a:cubicBezTo>
                    <a:cubicBezTo>
                      <a:pt x="61392" y="12022"/>
                      <a:pt x="75627" y="26242"/>
                      <a:pt x="75627" y="43783"/>
                    </a:cubicBezTo>
                    <a:close/>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77" name="Google Shape;1277;p5"/>
              <p:cNvSpPr/>
              <p:nvPr/>
            </p:nvSpPr>
            <p:spPr>
              <a:xfrm>
                <a:off x="4676736" y="2483082"/>
                <a:ext cx="81891" cy="81800"/>
              </a:xfrm>
              <a:custGeom>
                <a:avLst/>
                <a:gdLst/>
                <a:ahLst/>
                <a:cxnLst/>
                <a:rect l="l" t="t" r="r" b="b"/>
                <a:pathLst>
                  <a:path w="86657" h="86561" extrusionOk="0">
                    <a:moveTo>
                      <a:pt x="75627" y="43783"/>
                    </a:moveTo>
                    <a:cubicBezTo>
                      <a:pt x="75627" y="61324"/>
                      <a:pt x="61392" y="75544"/>
                      <a:pt x="43831" y="75544"/>
                    </a:cubicBezTo>
                    <a:cubicBezTo>
                      <a:pt x="26271" y="75544"/>
                      <a:pt x="12036" y="61324"/>
                      <a:pt x="12036" y="43783"/>
                    </a:cubicBezTo>
                    <a:cubicBezTo>
                      <a:pt x="12036" y="26242"/>
                      <a:pt x="26271" y="12022"/>
                      <a:pt x="43831" y="12022"/>
                    </a:cubicBezTo>
                    <a:cubicBezTo>
                      <a:pt x="61392" y="12022"/>
                      <a:pt x="75627" y="26242"/>
                      <a:pt x="75627" y="43783"/>
                    </a:cubicBezTo>
                    <a:close/>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78" name="Google Shape;1278;p5"/>
              <p:cNvSpPr/>
              <p:nvPr/>
            </p:nvSpPr>
            <p:spPr>
              <a:xfrm>
                <a:off x="4817115" y="2483082"/>
                <a:ext cx="81891" cy="81800"/>
              </a:xfrm>
              <a:custGeom>
                <a:avLst/>
                <a:gdLst/>
                <a:ahLst/>
                <a:cxnLst/>
                <a:rect l="l" t="t" r="r" b="b"/>
                <a:pathLst>
                  <a:path w="86657" h="86561" extrusionOk="0">
                    <a:moveTo>
                      <a:pt x="75627" y="43783"/>
                    </a:moveTo>
                    <a:cubicBezTo>
                      <a:pt x="75627" y="61324"/>
                      <a:pt x="61392" y="75544"/>
                      <a:pt x="43832" y="75544"/>
                    </a:cubicBezTo>
                    <a:cubicBezTo>
                      <a:pt x="26271" y="75544"/>
                      <a:pt x="12036" y="61324"/>
                      <a:pt x="12036" y="43783"/>
                    </a:cubicBezTo>
                    <a:cubicBezTo>
                      <a:pt x="12036" y="26242"/>
                      <a:pt x="26271" y="12022"/>
                      <a:pt x="43832" y="12022"/>
                    </a:cubicBezTo>
                    <a:cubicBezTo>
                      <a:pt x="61392" y="12022"/>
                      <a:pt x="75627" y="26242"/>
                      <a:pt x="75627" y="43783"/>
                    </a:cubicBezTo>
                    <a:close/>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79" name="Google Shape;1279;p5"/>
              <p:cNvSpPr/>
              <p:nvPr/>
            </p:nvSpPr>
            <p:spPr>
              <a:xfrm>
                <a:off x="4817115" y="2619450"/>
                <a:ext cx="81891" cy="81800"/>
              </a:xfrm>
              <a:custGeom>
                <a:avLst/>
                <a:gdLst/>
                <a:ahLst/>
                <a:cxnLst/>
                <a:rect l="l" t="t" r="r" b="b"/>
                <a:pathLst>
                  <a:path w="86657" h="86561" extrusionOk="0">
                    <a:moveTo>
                      <a:pt x="75627" y="43783"/>
                    </a:moveTo>
                    <a:cubicBezTo>
                      <a:pt x="75627" y="61324"/>
                      <a:pt x="61392" y="75544"/>
                      <a:pt x="43832" y="75544"/>
                    </a:cubicBezTo>
                    <a:cubicBezTo>
                      <a:pt x="26271" y="75544"/>
                      <a:pt x="12036" y="61324"/>
                      <a:pt x="12036" y="43783"/>
                    </a:cubicBezTo>
                    <a:cubicBezTo>
                      <a:pt x="12036" y="26242"/>
                      <a:pt x="26271" y="12022"/>
                      <a:pt x="43832" y="12022"/>
                    </a:cubicBezTo>
                    <a:cubicBezTo>
                      <a:pt x="61392" y="12022"/>
                      <a:pt x="75627" y="26242"/>
                      <a:pt x="75627" y="43783"/>
                    </a:cubicBezTo>
                    <a:close/>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80" name="Google Shape;1280;p5"/>
              <p:cNvSpPr/>
              <p:nvPr/>
            </p:nvSpPr>
            <p:spPr>
              <a:xfrm>
                <a:off x="4381113" y="2483082"/>
                <a:ext cx="81891" cy="81800"/>
              </a:xfrm>
              <a:custGeom>
                <a:avLst/>
                <a:gdLst/>
                <a:ahLst/>
                <a:cxnLst/>
                <a:rect l="l" t="t" r="r" b="b"/>
                <a:pathLst>
                  <a:path w="86657" h="86561" extrusionOk="0">
                    <a:moveTo>
                      <a:pt x="75627" y="43783"/>
                    </a:moveTo>
                    <a:cubicBezTo>
                      <a:pt x="75627" y="61324"/>
                      <a:pt x="61392" y="75544"/>
                      <a:pt x="43831" y="75544"/>
                    </a:cubicBezTo>
                    <a:cubicBezTo>
                      <a:pt x="26271" y="75544"/>
                      <a:pt x="12036" y="61324"/>
                      <a:pt x="12036" y="43783"/>
                    </a:cubicBezTo>
                    <a:cubicBezTo>
                      <a:pt x="12036" y="26242"/>
                      <a:pt x="26271" y="12022"/>
                      <a:pt x="43831" y="12022"/>
                    </a:cubicBezTo>
                    <a:cubicBezTo>
                      <a:pt x="61392" y="12022"/>
                      <a:pt x="75627" y="26242"/>
                      <a:pt x="75627" y="43783"/>
                    </a:cubicBezTo>
                    <a:close/>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81" name="Google Shape;1281;p5"/>
              <p:cNvSpPr/>
              <p:nvPr/>
            </p:nvSpPr>
            <p:spPr>
              <a:xfrm>
                <a:off x="4520896" y="2209631"/>
                <a:ext cx="81891" cy="81800"/>
              </a:xfrm>
              <a:custGeom>
                <a:avLst/>
                <a:gdLst/>
                <a:ahLst/>
                <a:cxnLst/>
                <a:rect l="l" t="t" r="r" b="b"/>
                <a:pathLst>
                  <a:path w="86657" h="86561" extrusionOk="0">
                    <a:moveTo>
                      <a:pt x="75627" y="43783"/>
                    </a:moveTo>
                    <a:cubicBezTo>
                      <a:pt x="75627" y="61324"/>
                      <a:pt x="61392" y="75544"/>
                      <a:pt x="43831" y="75544"/>
                    </a:cubicBezTo>
                    <a:cubicBezTo>
                      <a:pt x="26271" y="75544"/>
                      <a:pt x="12036" y="61324"/>
                      <a:pt x="12036" y="43783"/>
                    </a:cubicBezTo>
                    <a:cubicBezTo>
                      <a:pt x="12036" y="26242"/>
                      <a:pt x="26271" y="12022"/>
                      <a:pt x="43831" y="12022"/>
                    </a:cubicBezTo>
                    <a:cubicBezTo>
                      <a:pt x="61392" y="12022"/>
                      <a:pt x="75627" y="26242"/>
                      <a:pt x="75627" y="43783"/>
                    </a:cubicBezTo>
                    <a:close/>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nvGrpSpPr>
              <p:cNvPr id="1282" name="Google Shape;1282;p5"/>
              <p:cNvGrpSpPr/>
              <p:nvPr/>
            </p:nvGrpSpPr>
            <p:grpSpPr>
              <a:xfrm>
                <a:off x="4215834" y="2239642"/>
                <a:ext cx="653557" cy="581961"/>
                <a:chOff x="4230691" y="2239642"/>
                <a:chExt cx="653557" cy="581961"/>
              </a:xfrm>
            </p:grpSpPr>
            <p:sp>
              <p:nvSpPr>
                <p:cNvPr id="1283" name="Google Shape;1283;p5"/>
                <p:cNvSpPr/>
                <p:nvPr/>
              </p:nvSpPr>
              <p:spPr>
                <a:xfrm>
                  <a:off x="4456685" y="2269642"/>
                  <a:ext cx="131430" cy="265599"/>
                </a:xfrm>
                <a:custGeom>
                  <a:avLst/>
                  <a:gdLst/>
                  <a:ahLst/>
                  <a:cxnLst/>
                  <a:rect l="l" t="t" r="r" b="b"/>
                  <a:pathLst>
                    <a:path w="139079" h="281057" extrusionOk="0">
                      <a:moveTo>
                        <a:pt x="127536" y="12022"/>
                      </a:moveTo>
                      <a:lnTo>
                        <a:pt x="127536" y="269741"/>
                      </a:lnTo>
                      <a:lnTo>
                        <a:pt x="12036" y="269741"/>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nvGrpSpPr>
                <p:cNvPr id="1284" name="Google Shape;1284;p5"/>
                <p:cNvGrpSpPr/>
                <p:nvPr/>
              </p:nvGrpSpPr>
              <p:grpSpPr>
                <a:xfrm>
                  <a:off x="4230691" y="2239642"/>
                  <a:ext cx="653557" cy="581961"/>
                  <a:chOff x="4230691" y="2239642"/>
                  <a:chExt cx="653557" cy="581961"/>
                </a:xfrm>
              </p:grpSpPr>
              <p:sp>
                <p:nvSpPr>
                  <p:cNvPr id="1285" name="Google Shape;1285;p5"/>
                  <p:cNvSpPr/>
                  <p:nvPr/>
                </p:nvSpPr>
                <p:spPr>
                  <a:xfrm>
                    <a:off x="4230691" y="2466740"/>
                    <a:ext cx="108177" cy="66652"/>
                  </a:xfrm>
                  <a:custGeom>
                    <a:avLst/>
                    <a:gdLst/>
                    <a:ahLst/>
                    <a:cxnLst/>
                    <a:rect l="l" t="t" r="r" b="b"/>
                    <a:pathLst>
                      <a:path w="114473" h="70531" extrusionOk="0">
                        <a:moveTo>
                          <a:pt x="12036" y="12022"/>
                        </a:moveTo>
                        <a:lnTo>
                          <a:pt x="58659" y="58595"/>
                        </a:lnTo>
                        <a:lnTo>
                          <a:pt x="102651" y="14651"/>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nvGrpSpPr>
                  <p:cNvPr id="1286" name="Google Shape;1286;p5"/>
                  <p:cNvGrpSpPr/>
                  <p:nvPr/>
                </p:nvGrpSpPr>
                <p:grpSpPr>
                  <a:xfrm>
                    <a:off x="4272943" y="2239642"/>
                    <a:ext cx="611305" cy="581961"/>
                    <a:chOff x="4272943" y="2239642"/>
                    <a:chExt cx="611305" cy="581961"/>
                  </a:xfrm>
                </p:grpSpPr>
                <p:sp>
                  <p:nvSpPr>
                    <p:cNvPr id="1287" name="Google Shape;1287;p5"/>
                    <p:cNvSpPr/>
                    <p:nvPr/>
                  </p:nvSpPr>
                  <p:spPr>
                    <a:xfrm>
                      <a:off x="4678840" y="2291639"/>
                      <a:ext cx="108177" cy="66652"/>
                    </a:xfrm>
                    <a:custGeom>
                      <a:avLst/>
                      <a:gdLst/>
                      <a:ahLst/>
                      <a:cxnLst/>
                      <a:rect l="l" t="t" r="r" b="b"/>
                      <a:pathLst>
                        <a:path w="114473" h="70531" extrusionOk="0">
                          <a:moveTo>
                            <a:pt x="102641" y="58584"/>
                          </a:moveTo>
                          <a:lnTo>
                            <a:pt x="56028" y="12022"/>
                          </a:lnTo>
                          <a:lnTo>
                            <a:pt x="12036" y="55966"/>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nvGrpSpPr>
                    <p:cNvPr id="1288" name="Google Shape;1288;p5"/>
                    <p:cNvGrpSpPr/>
                    <p:nvPr/>
                  </p:nvGrpSpPr>
                  <p:grpSpPr>
                    <a:xfrm>
                      <a:off x="4272943" y="2239642"/>
                      <a:ext cx="611305" cy="581961"/>
                      <a:chOff x="4272943" y="2239642"/>
                      <a:chExt cx="611305" cy="581961"/>
                    </a:xfrm>
                  </p:grpSpPr>
                  <p:sp>
                    <p:nvSpPr>
                      <p:cNvPr id="1289" name="Google Shape;1289;p5"/>
                      <p:cNvSpPr/>
                      <p:nvPr/>
                    </p:nvSpPr>
                    <p:spPr>
                      <a:xfrm>
                        <a:off x="4273488" y="2239642"/>
                        <a:ext cx="285102" cy="295896"/>
                      </a:xfrm>
                      <a:custGeom>
                        <a:avLst/>
                        <a:gdLst/>
                        <a:ahLst/>
                        <a:cxnLst/>
                        <a:rect l="l" t="t" r="r" b="b"/>
                        <a:pathLst>
                          <a:path w="301695" h="313117" extrusionOk="0">
                            <a:moveTo>
                              <a:pt x="12036" y="301501"/>
                            </a:moveTo>
                            <a:lnTo>
                              <a:pt x="12036" y="12022"/>
                            </a:lnTo>
                            <a:lnTo>
                              <a:pt x="289671" y="12022"/>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90" name="Google Shape;1290;p5"/>
                      <p:cNvSpPr/>
                      <p:nvPr/>
                    </p:nvSpPr>
                    <p:spPr>
                      <a:xfrm>
                        <a:off x="4272943" y="2543084"/>
                        <a:ext cx="174902" cy="128254"/>
                      </a:xfrm>
                      <a:custGeom>
                        <a:avLst/>
                        <a:gdLst/>
                        <a:ahLst/>
                        <a:cxnLst/>
                        <a:rect l="l" t="t" r="r" b="b"/>
                        <a:pathLst>
                          <a:path w="185082" h="135719" extrusionOk="0">
                            <a:moveTo>
                              <a:pt x="174074" y="12022"/>
                            </a:moveTo>
                            <a:lnTo>
                              <a:pt x="174074" y="124627"/>
                            </a:lnTo>
                            <a:lnTo>
                              <a:pt x="12036" y="124627"/>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91" name="Google Shape;1291;p5"/>
                      <p:cNvSpPr/>
                      <p:nvPr/>
                    </p:nvSpPr>
                    <p:spPr>
                      <a:xfrm>
                        <a:off x="4721627" y="2291639"/>
                        <a:ext cx="22242" cy="214095"/>
                      </a:xfrm>
                      <a:custGeom>
                        <a:avLst/>
                        <a:gdLst/>
                        <a:ahLst/>
                        <a:cxnLst/>
                        <a:rect l="l" t="t" r="r" b="b"/>
                        <a:pathLst>
                          <a:path w="23536" h="226556" extrusionOk="0">
                            <a:moveTo>
                              <a:pt x="12036" y="214694"/>
                            </a:moveTo>
                            <a:lnTo>
                              <a:pt x="12036" y="12022"/>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92" name="Google Shape;1292;p5"/>
                      <p:cNvSpPr/>
                      <p:nvPr/>
                    </p:nvSpPr>
                    <p:spPr>
                      <a:xfrm>
                        <a:off x="4721627" y="2543084"/>
                        <a:ext cx="22242" cy="248431"/>
                      </a:xfrm>
                      <a:custGeom>
                        <a:avLst/>
                        <a:gdLst/>
                        <a:ahLst/>
                        <a:cxnLst/>
                        <a:rect l="l" t="t" r="r" b="b"/>
                        <a:pathLst>
                          <a:path w="23536" h="262890" extrusionOk="0">
                            <a:moveTo>
                              <a:pt x="12036" y="251595"/>
                            </a:moveTo>
                            <a:lnTo>
                              <a:pt x="12036" y="12022"/>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93" name="Google Shape;1293;p5"/>
                      <p:cNvSpPr/>
                      <p:nvPr/>
                    </p:nvSpPr>
                    <p:spPr>
                      <a:xfrm>
                        <a:off x="4751671" y="2513084"/>
                        <a:ext cx="103121" cy="22217"/>
                      </a:xfrm>
                      <a:custGeom>
                        <a:avLst/>
                        <a:gdLst/>
                        <a:ahLst/>
                        <a:cxnLst/>
                        <a:rect l="l" t="t" r="r" b="b"/>
                        <a:pathLst>
                          <a:path w="109123" h="23510" extrusionOk="0">
                            <a:moveTo>
                              <a:pt x="12036" y="12022"/>
                            </a:moveTo>
                            <a:lnTo>
                              <a:pt x="97858" y="12022"/>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94" name="Google Shape;1294;p5"/>
                      <p:cNvSpPr/>
                      <p:nvPr/>
                    </p:nvSpPr>
                    <p:spPr>
                      <a:xfrm>
                        <a:off x="4862006" y="2543084"/>
                        <a:ext cx="22242" cy="98968"/>
                      </a:xfrm>
                      <a:custGeom>
                        <a:avLst/>
                        <a:gdLst/>
                        <a:ahLst/>
                        <a:cxnLst/>
                        <a:rect l="l" t="t" r="r" b="b"/>
                        <a:pathLst>
                          <a:path w="23536" h="104728" extrusionOk="0">
                            <a:moveTo>
                              <a:pt x="12036" y="12022"/>
                            </a:moveTo>
                            <a:lnTo>
                              <a:pt x="12036" y="92856"/>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95" name="Google Shape;1295;p5"/>
                      <p:cNvSpPr/>
                      <p:nvPr/>
                    </p:nvSpPr>
                    <p:spPr>
                      <a:xfrm>
                        <a:off x="4426004" y="2649451"/>
                        <a:ext cx="161759" cy="142394"/>
                      </a:xfrm>
                      <a:custGeom>
                        <a:avLst/>
                        <a:gdLst/>
                        <a:ahLst/>
                        <a:cxnLst/>
                        <a:rect l="l" t="t" r="r" b="b"/>
                        <a:pathLst>
                          <a:path w="171174" h="150681" extrusionOk="0">
                            <a:moveTo>
                              <a:pt x="12036" y="12022"/>
                            </a:moveTo>
                            <a:lnTo>
                              <a:pt x="160016" y="12022"/>
                            </a:lnTo>
                            <a:lnTo>
                              <a:pt x="160016" y="138990"/>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296" name="Google Shape;1296;p5"/>
                      <p:cNvSpPr/>
                      <p:nvPr/>
                    </p:nvSpPr>
                    <p:spPr>
                      <a:xfrm>
                        <a:off x="4593719" y="2799386"/>
                        <a:ext cx="120309" cy="22217"/>
                      </a:xfrm>
                      <a:custGeom>
                        <a:avLst/>
                        <a:gdLst/>
                        <a:ahLst/>
                        <a:cxnLst/>
                        <a:rect l="l" t="t" r="r" b="b"/>
                        <a:pathLst>
                          <a:path w="127311" h="23510" extrusionOk="0">
                            <a:moveTo>
                              <a:pt x="12036" y="12022"/>
                            </a:moveTo>
                            <a:lnTo>
                              <a:pt x="115650" y="12022"/>
                            </a:lnTo>
                          </a:path>
                        </a:pathLst>
                      </a:custGeom>
                      <a:solidFill>
                        <a:srgbClr val="2A2A2A"/>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grpSp>
            </p:grpSp>
          </p:grpSp>
        </p:grpSp>
      </p:grpSp>
      <p:grpSp>
        <p:nvGrpSpPr>
          <p:cNvPr id="1297" name="Google Shape;1297;p5"/>
          <p:cNvGrpSpPr/>
          <p:nvPr/>
        </p:nvGrpSpPr>
        <p:grpSpPr>
          <a:xfrm>
            <a:off x="1457996" y="1742044"/>
            <a:ext cx="856067" cy="855207"/>
            <a:chOff x="1316334" y="1730895"/>
            <a:chExt cx="1139448" cy="1138303"/>
          </a:xfrm>
        </p:grpSpPr>
        <p:sp>
          <p:nvSpPr>
            <p:cNvPr id="1298" name="Google Shape;1298;p5"/>
            <p:cNvSpPr/>
            <p:nvPr/>
          </p:nvSpPr>
          <p:spPr>
            <a:xfrm>
              <a:off x="1316334" y="1730895"/>
              <a:ext cx="1139448" cy="1138303"/>
            </a:xfrm>
            <a:custGeom>
              <a:avLst/>
              <a:gdLst/>
              <a:ahLst/>
              <a:cxnLst/>
              <a:rect l="l" t="t" r="r" b="b"/>
              <a:pathLst>
                <a:path w="576" h="576" extrusionOk="0">
                  <a:moveTo>
                    <a:pt x="288" y="0"/>
                  </a:moveTo>
                  <a:cubicBezTo>
                    <a:pt x="129" y="0"/>
                    <a:pt x="0" y="129"/>
                    <a:pt x="0" y="288"/>
                  </a:cubicBezTo>
                  <a:cubicBezTo>
                    <a:pt x="0" y="292"/>
                    <a:pt x="0" y="296"/>
                    <a:pt x="0" y="299"/>
                  </a:cubicBezTo>
                  <a:cubicBezTo>
                    <a:pt x="6" y="453"/>
                    <a:pt x="133" y="576"/>
                    <a:pt x="288" y="576"/>
                  </a:cubicBezTo>
                  <a:cubicBezTo>
                    <a:pt x="299" y="576"/>
                    <a:pt x="310" y="575"/>
                    <a:pt x="321" y="574"/>
                  </a:cubicBezTo>
                  <a:cubicBezTo>
                    <a:pt x="464" y="558"/>
                    <a:pt x="576" y="436"/>
                    <a:pt x="576" y="288"/>
                  </a:cubicBezTo>
                  <a:cubicBezTo>
                    <a:pt x="576" y="129"/>
                    <a:pt x="447" y="0"/>
                    <a:pt x="288" y="0"/>
                  </a:cubicBezTo>
                  <a:close/>
                </a:path>
              </a:pathLst>
            </a:custGeom>
            <a:solidFill>
              <a:srgbClr val="282828"/>
            </a:solidFill>
            <a:ln>
              <a:noFill/>
            </a:ln>
            <a:effectLst>
              <a:outerShdw blurRad="50800" dist="50800" dir="564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nvGrpSpPr>
            <p:cNvPr id="1299" name="Google Shape;1299;p5"/>
            <p:cNvGrpSpPr/>
            <p:nvPr/>
          </p:nvGrpSpPr>
          <p:grpSpPr>
            <a:xfrm>
              <a:off x="1516816" y="1961725"/>
              <a:ext cx="738484" cy="676642"/>
              <a:chOff x="1652224" y="2093604"/>
              <a:chExt cx="738484" cy="676642"/>
            </a:xfrm>
          </p:grpSpPr>
          <p:sp>
            <p:nvSpPr>
              <p:cNvPr id="1300" name="Google Shape;1300;p5"/>
              <p:cNvSpPr/>
              <p:nvPr/>
            </p:nvSpPr>
            <p:spPr>
              <a:xfrm>
                <a:off x="1806197" y="2093604"/>
                <a:ext cx="430313" cy="253347"/>
              </a:xfrm>
              <a:custGeom>
                <a:avLst/>
                <a:gdLst/>
                <a:ahLst/>
                <a:cxnLst/>
                <a:rect l="l" t="t" r="r" b="b"/>
                <a:pathLst>
                  <a:path w="430313" h="253347" extrusionOk="0">
                    <a:moveTo>
                      <a:pt x="134746" y="242274"/>
                    </a:moveTo>
                    <a:lnTo>
                      <a:pt x="11499" y="72276"/>
                    </a:lnTo>
                    <a:cubicBezTo>
                      <a:pt x="11499" y="72276"/>
                      <a:pt x="101967" y="11493"/>
                      <a:pt x="215392" y="11493"/>
                    </a:cubicBezTo>
                    <a:cubicBezTo>
                      <a:pt x="338271" y="11493"/>
                      <a:pt x="419295" y="72276"/>
                      <a:pt x="419295" y="72276"/>
                    </a:cubicBezTo>
                    <a:lnTo>
                      <a:pt x="312504" y="236870"/>
                    </a:lnTo>
                    <a:cubicBezTo>
                      <a:pt x="312504" y="236870"/>
                      <a:pt x="266712" y="216633"/>
                      <a:pt x="215402" y="216633"/>
                    </a:cubicBezTo>
                    <a:cubicBezTo>
                      <a:pt x="164091" y="216633"/>
                      <a:pt x="134746" y="242274"/>
                      <a:pt x="134746" y="242274"/>
                    </a:cubicBezTo>
                    <a:close/>
                  </a:path>
                </a:pathLst>
              </a:custGeom>
              <a:solidFill>
                <a:srgbClr val="282828"/>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01" name="Google Shape;1301;p5"/>
              <p:cNvSpPr/>
              <p:nvPr/>
            </p:nvSpPr>
            <p:spPr>
              <a:xfrm>
                <a:off x="2068740" y="2402484"/>
                <a:ext cx="321968" cy="367762"/>
              </a:xfrm>
              <a:custGeom>
                <a:avLst/>
                <a:gdLst/>
                <a:ahLst/>
                <a:cxnLst/>
                <a:rect l="l" t="t" r="r" b="b"/>
                <a:pathLst>
                  <a:path w="321968" h="367762" extrusionOk="0">
                    <a:moveTo>
                      <a:pt x="101088" y="25846"/>
                    </a:moveTo>
                    <a:lnTo>
                      <a:pt x="310684" y="11493"/>
                    </a:lnTo>
                    <a:cubicBezTo>
                      <a:pt x="310684" y="11493"/>
                      <a:pt x="314272" y="120360"/>
                      <a:pt x="254171" y="216500"/>
                    </a:cubicBezTo>
                    <a:cubicBezTo>
                      <a:pt x="189062" y="320648"/>
                      <a:pt x="94597" y="357138"/>
                      <a:pt x="94597" y="357138"/>
                    </a:cubicBezTo>
                    <a:lnTo>
                      <a:pt x="11499" y="179386"/>
                    </a:lnTo>
                    <a:cubicBezTo>
                      <a:pt x="11499" y="179386"/>
                      <a:pt x="52946" y="151293"/>
                      <a:pt x="80134" y="107795"/>
                    </a:cubicBezTo>
                    <a:cubicBezTo>
                      <a:pt x="107323" y="64297"/>
                      <a:pt x="101088" y="25846"/>
                      <a:pt x="101088" y="25846"/>
                    </a:cubicBezTo>
                    <a:close/>
                  </a:path>
                </a:pathLst>
              </a:custGeom>
              <a:solidFill>
                <a:srgbClr val="282828"/>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02" name="Google Shape;1302;p5"/>
              <p:cNvSpPr/>
              <p:nvPr/>
            </p:nvSpPr>
            <p:spPr>
              <a:xfrm>
                <a:off x="1652224" y="2402484"/>
                <a:ext cx="321968" cy="367762"/>
              </a:xfrm>
              <a:custGeom>
                <a:avLst/>
                <a:gdLst/>
                <a:ahLst/>
                <a:cxnLst/>
                <a:rect l="l" t="t" r="r" b="b"/>
                <a:pathLst>
                  <a:path w="321968" h="367762" extrusionOk="0">
                    <a:moveTo>
                      <a:pt x="221137" y="25846"/>
                    </a:moveTo>
                    <a:lnTo>
                      <a:pt x="11541" y="11493"/>
                    </a:lnTo>
                    <a:cubicBezTo>
                      <a:pt x="11541" y="11493"/>
                      <a:pt x="7922" y="120360"/>
                      <a:pt x="68054" y="216500"/>
                    </a:cubicBezTo>
                    <a:cubicBezTo>
                      <a:pt x="133163" y="320648"/>
                      <a:pt x="227678" y="357138"/>
                      <a:pt x="227678" y="357138"/>
                    </a:cubicBezTo>
                    <a:lnTo>
                      <a:pt x="310808" y="179386"/>
                    </a:lnTo>
                    <a:cubicBezTo>
                      <a:pt x="310808" y="179386"/>
                      <a:pt x="269361" y="151293"/>
                      <a:pt x="242172" y="107795"/>
                    </a:cubicBezTo>
                    <a:cubicBezTo>
                      <a:pt x="214984" y="64297"/>
                      <a:pt x="221137" y="25846"/>
                      <a:pt x="221137" y="25846"/>
                    </a:cubicBezTo>
                    <a:close/>
                  </a:path>
                </a:pathLst>
              </a:custGeom>
              <a:solidFill>
                <a:srgbClr val="282828"/>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03" name="Google Shape;1303;p5"/>
              <p:cNvSpPr/>
              <p:nvPr/>
            </p:nvSpPr>
            <p:spPr>
              <a:xfrm>
                <a:off x="1929700" y="2354705"/>
                <a:ext cx="182959" cy="182859"/>
              </a:xfrm>
              <a:custGeom>
                <a:avLst/>
                <a:gdLst/>
                <a:ahLst/>
                <a:cxnLst/>
                <a:rect l="l" t="t" r="r" b="b"/>
                <a:pathLst>
                  <a:path w="182959" h="182859" extrusionOk="0">
                    <a:moveTo>
                      <a:pt x="172279" y="91838"/>
                    </a:moveTo>
                    <a:cubicBezTo>
                      <a:pt x="172279" y="136212"/>
                      <a:pt x="136287" y="172184"/>
                      <a:pt x="91889" y="172184"/>
                    </a:cubicBezTo>
                    <a:cubicBezTo>
                      <a:pt x="47491" y="172184"/>
                      <a:pt x="11499" y="136212"/>
                      <a:pt x="11499" y="91838"/>
                    </a:cubicBezTo>
                    <a:cubicBezTo>
                      <a:pt x="11499" y="47465"/>
                      <a:pt x="47491" y="11493"/>
                      <a:pt x="91889" y="11493"/>
                    </a:cubicBezTo>
                    <a:cubicBezTo>
                      <a:pt x="136287" y="11493"/>
                      <a:pt x="172279" y="47465"/>
                      <a:pt x="172279" y="91838"/>
                    </a:cubicBezTo>
                    <a:close/>
                  </a:path>
                </a:pathLst>
              </a:custGeom>
              <a:solidFill>
                <a:srgbClr val="282828"/>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04" name="Google Shape;1304;p5"/>
              <p:cNvSpPr/>
              <p:nvPr/>
            </p:nvSpPr>
            <p:spPr>
              <a:xfrm>
                <a:off x="1980091" y="2405068"/>
                <a:ext cx="82791" cy="82746"/>
              </a:xfrm>
              <a:custGeom>
                <a:avLst/>
                <a:gdLst/>
                <a:ahLst/>
                <a:cxnLst/>
                <a:rect l="l" t="t" r="r" b="b"/>
                <a:pathLst>
                  <a:path w="82791" h="82746" extrusionOk="0">
                    <a:moveTo>
                      <a:pt x="71497" y="41475"/>
                    </a:moveTo>
                    <a:cubicBezTo>
                      <a:pt x="71497" y="58035"/>
                      <a:pt x="58066" y="71458"/>
                      <a:pt x="41498" y="71458"/>
                    </a:cubicBezTo>
                    <a:cubicBezTo>
                      <a:pt x="24930" y="71458"/>
                      <a:pt x="11499" y="58035"/>
                      <a:pt x="11499" y="41475"/>
                    </a:cubicBezTo>
                    <a:cubicBezTo>
                      <a:pt x="11499" y="24916"/>
                      <a:pt x="24930" y="11493"/>
                      <a:pt x="41498" y="11493"/>
                    </a:cubicBezTo>
                    <a:cubicBezTo>
                      <a:pt x="58066" y="11493"/>
                      <a:pt x="71497" y="24916"/>
                      <a:pt x="71497" y="41475"/>
                    </a:cubicBezTo>
                    <a:close/>
                  </a:path>
                </a:pathLst>
              </a:custGeom>
              <a:solidFill>
                <a:srgbClr val="282828"/>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grpSp>
      <p:grpSp>
        <p:nvGrpSpPr>
          <p:cNvPr id="1305" name="Google Shape;1305;p5"/>
          <p:cNvGrpSpPr/>
          <p:nvPr/>
        </p:nvGrpSpPr>
        <p:grpSpPr>
          <a:xfrm>
            <a:off x="6757462" y="1742047"/>
            <a:ext cx="856067" cy="855207"/>
            <a:chOff x="6757299" y="979435"/>
            <a:chExt cx="856067" cy="855207"/>
          </a:xfrm>
        </p:grpSpPr>
        <p:sp>
          <p:nvSpPr>
            <p:cNvPr id="1306" name="Google Shape;1306;p5"/>
            <p:cNvSpPr/>
            <p:nvPr/>
          </p:nvSpPr>
          <p:spPr>
            <a:xfrm>
              <a:off x="6757299" y="979435"/>
              <a:ext cx="856067" cy="855207"/>
            </a:xfrm>
            <a:custGeom>
              <a:avLst/>
              <a:gdLst/>
              <a:ahLst/>
              <a:cxnLst/>
              <a:rect l="l" t="t" r="r" b="b"/>
              <a:pathLst>
                <a:path w="576" h="576" extrusionOk="0">
                  <a:moveTo>
                    <a:pt x="288" y="0"/>
                  </a:moveTo>
                  <a:cubicBezTo>
                    <a:pt x="129" y="0"/>
                    <a:pt x="0" y="129"/>
                    <a:pt x="0" y="288"/>
                  </a:cubicBezTo>
                  <a:cubicBezTo>
                    <a:pt x="0" y="292"/>
                    <a:pt x="0" y="296"/>
                    <a:pt x="0" y="299"/>
                  </a:cubicBezTo>
                  <a:cubicBezTo>
                    <a:pt x="6" y="453"/>
                    <a:pt x="133" y="576"/>
                    <a:pt x="288" y="576"/>
                  </a:cubicBezTo>
                  <a:cubicBezTo>
                    <a:pt x="299" y="576"/>
                    <a:pt x="310" y="575"/>
                    <a:pt x="321" y="574"/>
                  </a:cubicBezTo>
                  <a:cubicBezTo>
                    <a:pt x="464" y="558"/>
                    <a:pt x="576" y="436"/>
                    <a:pt x="576" y="288"/>
                  </a:cubicBezTo>
                  <a:cubicBezTo>
                    <a:pt x="576" y="129"/>
                    <a:pt x="447" y="0"/>
                    <a:pt x="288" y="0"/>
                  </a:cubicBezTo>
                  <a:close/>
                </a:path>
              </a:pathLst>
            </a:custGeom>
            <a:solidFill>
              <a:srgbClr val="282A2A"/>
            </a:solidFill>
            <a:ln>
              <a:noFill/>
            </a:ln>
            <a:effectLst>
              <a:outerShdw blurRad="50800" dist="50800" dir="564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nvGrpSpPr>
            <p:cNvPr id="1307" name="Google Shape;1307;p5"/>
            <p:cNvGrpSpPr/>
            <p:nvPr/>
          </p:nvGrpSpPr>
          <p:grpSpPr>
            <a:xfrm>
              <a:off x="6912451" y="1137329"/>
              <a:ext cx="544817" cy="458683"/>
              <a:chOff x="8121624" y="2342695"/>
              <a:chExt cx="884300" cy="744495"/>
            </a:xfrm>
          </p:grpSpPr>
          <p:sp>
            <p:nvSpPr>
              <p:cNvPr id="1308" name="Google Shape;1308;p5"/>
              <p:cNvSpPr/>
              <p:nvPr/>
            </p:nvSpPr>
            <p:spPr>
              <a:xfrm>
                <a:off x="8273759" y="2342695"/>
                <a:ext cx="322333" cy="321861"/>
              </a:xfrm>
              <a:custGeom>
                <a:avLst/>
                <a:gdLst/>
                <a:ahLst/>
                <a:cxnLst/>
                <a:rect l="l" t="t" r="r" b="b"/>
                <a:pathLst>
                  <a:path w="322333" h="321861" extrusionOk="0">
                    <a:moveTo>
                      <a:pt x="160884" y="321861"/>
                    </a:moveTo>
                    <a:cubicBezTo>
                      <a:pt x="249893" y="322016"/>
                      <a:pt x="322178" y="250091"/>
                      <a:pt x="322333" y="161213"/>
                    </a:cubicBezTo>
                    <a:cubicBezTo>
                      <a:pt x="322489" y="72334"/>
                      <a:pt x="250458" y="155"/>
                      <a:pt x="161449" y="0"/>
                    </a:cubicBezTo>
                    <a:cubicBezTo>
                      <a:pt x="72439" y="-155"/>
                      <a:pt x="156" y="71771"/>
                      <a:pt x="0" y="160649"/>
                    </a:cubicBezTo>
                    <a:cubicBezTo>
                      <a:pt x="0" y="160742"/>
                      <a:pt x="0" y="160838"/>
                      <a:pt x="0" y="160931"/>
                    </a:cubicBezTo>
                    <a:cubicBezTo>
                      <a:pt x="0" y="249699"/>
                      <a:pt x="71985" y="321706"/>
                      <a:pt x="160884" y="321861"/>
                    </a:cubicBezTo>
                    <a:close/>
                    <a:moveTo>
                      <a:pt x="160884" y="11838"/>
                    </a:moveTo>
                    <a:cubicBezTo>
                      <a:pt x="243971" y="11840"/>
                      <a:pt x="311323" y="79099"/>
                      <a:pt x="311320" y="162064"/>
                    </a:cubicBezTo>
                    <a:cubicBezTo>
                      <a:pt x="311320" y="245026"/>
                      <a:pt x="243963" y="312282"/>
                      <a:pt x="160876" y="312279"/>
                    </a:cubicBezTo>
                    <a:cubicBezTo>
                      <a:pt x="77790" y="312276"/>
                      <a:pt x="10437" y="245018"/>
                      <a:pt x="10439" y="162052"/>
                    </a:cubicBezTo>
                    <a:cubicBezTo>
                      <a:pt x="10439" y="161680"/>
                      <a:pt x="10441" y="161306"/>
                      <a:pt x="10443" y="160931"/>
                    </a:cubicBezTo>
                    <a:cubicBezTo>
                      <a:pt x="10599" y="78030"/>
                      <a:pt x="77863" y="10865"/>
                      <a:pt x="160884" y="10710"/>
                    </a:cubicBezTo>
                    <a:close/>
                  </a:path>
                </a:pathLst>
              </a:custGeom>
              <a:solidFill>
                <a:srgbClr val="282A2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09" name="Google Shape;1309;p5"/>
              <p:cNvSpPr/>
              <p:nvPr/>
            </p:nvSpPr>
            <p:spPr>
              <a:xfrm>
                <a:off x="8664962" y="2541956"/>
                <a:ext cx="233705" cy="233363"/>
              </a:xfrm>
              <a:custGeom>
                <a:avLst/>
                <a:gdLst/>
                <a:ahLst/>
                <a:cxnLst/>
                <a:rect l="l" t="t" r="r" b="b"/>
                <a:pathLst>
                  <a:path w="233705" h="233363" extrusionOk="0">
                    <a:moveTo>
                      <a:pt x="116853" y="233363"/>
                    </a:moveTo>
                    <a:cubicBezTo>
                      <a:pt x="181390" y="233363"/>
                      <a:pt x="233706" y="181124"/>
                      <a:pt x="233706" y="116682"/>
                    </a:cubicBezTo>
                    <a:cubicBezTo>
                      <a:pt x="233706" y="52239"/>
                      <a:pt x="181390" y="0"/>
                      <a:pt x="116853" y="0"/>
                    </a:cubicBezTo>
                    <a:cubicBezTo>
                      <a:pt x="52316" y="0"/>
                      <a:pt x="0" y="52239"/>
                      <a:pt x="0" y="116682"/>
                    </a:cubicBezTo>
                    <a:cubicBezTo>
                      <a:pt x="0" y="181124"/>
                      <a:pt x="52316" y="233363"/>
                      <a:pt x="116853" y="233363"/>
                    </a:cubicBezTo>
                    <a:close/>
                    <a:moveTo>
                      <a:pt x="116853" y="10710"/>
                    </a:moveTo>
                    <a:cubicBezTo>
                      <a:pt x="175621" y="10555"/>
                      <a:pt x="223389" y="58000"/>
                      <a:pt x="223545" y="116682"/>
                    </a:cubicBezTo>
                    <a:cubicBezTo>
                      <a:pt x="223700" y="175364"/>
                      <a:pt x="176185" y="223062"/>
                      <a:pt x="117417" y="223217"/>
                    </a:cubicBezTo>
                    <a:cubicBezTo>
                      <a:pt x="58649" y="223372"/>
                      <a:pt x="10881" y="175927"/>
                      <a:pt x="10726" y="117245"/>
                    </a:cubicBezTo>
                    <a:cubicBezTo>
                      <a:pt x="10726" y="117057"/>
                      <a:pt x="10726" y="116871"/>
                      <a:pt x="10726" y="116682"/>
                    </a:cubicBezTo>
                    <a:cubicBezTo>
                      <a:pt x="10881" y="58220"/>
                      <a:pt x="58305" y="10865"/>
                      <a:pt x="116853" y="10710"/>
                    </a:cubicBezTo>
                    <a:close/>
                  </a:path>
                </a:pathLst>
              </a:custGeom>
              <a:solidFill>
                <a:srgbClr val="282A2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10" name="Google Shape;1310;p5"/>
              <p:cNvSpPr/>
              <p:nvPr/>
            </p:nvSpPr>
            <p:spPr>
              <a:xfrm>
                <a:off x="8556012" y="2799839"/>
                <a:ext cx="449912" cy="285889"/>
              </a:xfrm>
              <a:custGeom>
                <a:avLst/>
                <a:gdLst/>
                <a:ahLst/>
                <a:cxnLst/>
                <a:rect l="l" t="t" r="r" b="b"/>
                <a:pathLst>
                  <a:path w="449912" h="285889" extrusionOk="0">
                    <a:moveTo>
                      <a:pt x="225803" y="0"/>
                    </a:moveTo>
                    <a:cubicBezTo>
                      <a:pt x="101095" y="0"/>
                      <a:pt x="0" y="100947"/>
                      <a:pt x="0" y="225472"/>
                    </a:cubicBezTo>
                    <a:cubicBezTo>
                      <a:pt x="116" y="244490"/>
                      <a:pt x="2583" y="263424"/>
                      <a:pt x="7339" y="281840"/>
                    </a:cubicBezTo>
                    <a:cubicBezTo>
                      <a:pt x="8160" y="284630"/>
                      <a:pt x="10971" y="286341"/>
                      <a:pt x="13830" y="285785"/>
                    </a:cubicBezTo>
                    <a:cubicBezTo>
                      <a:pt x="16605" y="284965"/>
                      <a:pt x="18228" y="282099"/>
                      <a:pt x="17500" y="279303"/>
                    </a:cubicBezTo>
                    <a:cubicBezTo>
                      <a:pt x="12778" y="260885"/>
                      <a:pt x="10407" y="241945"/>
                      <a:pt x="10443" y="222935"/>
                    </a:cubicBezTo>
                    <a:cubicBezTo>
                      <a:pt x="10443" y="104013"/>
                      <a:pt x="106988" y="7610"/>
                      <a:pt x="226085" y="7610"/>
                    </a:cubicBezTo>
                    <a:cubicBezTo>
                      <a:pt x="345182" y="7610"/>
                      <a:pt x="441727" y="104013"/>
                      <a:pt x="441727" y="222935"/>
                    </a:cubicBezTo>
                    <a:cubicBezTo>
                      <a:pt x="441645" y="240122"/>
                      <a:pt x="439562" y="257241"/>
                      <a:pt x="435517" y="273948"/>
                    </a:cubicBezTo>
                    <a:lnTo>
                      <a:pt x="98224" y="273948"/>
                    </a:lnTo>
                    <a:cubicBezTo>
                      <a:pt x="95421" y="273793"/>
                      <a:pt x="93025" y="275935"/>
                      <a:pt x="92870" y="278731"/>
                    </a:cubicBezTo>
                    <a:cubicBezTo>
                      <a:pt x="92864" y="278827"/>
                      <a:pt x="92861" y="278926"/>
                      <a:pt x="92861" y="279021"/>
                    </a:cubicBezTo>
                    <a:cubicBezTo>
                      <a:pt x="92700" y="281817"/>
                      <a:pt x="94843" y="284216"/>
                      <a:pt x="97643" y="284376"/>
                    </a:cubicBezTo>
                    <a:cubicBezTo>
                      <a:pt x="97838" y="284388"/>
                      <a:pt x="98029" y="284388"/>
                      <a:pt x="98224" y="284376"/>
                    </a:cubicBezTo>
                    <a:lnTo>
                      <a:pt x="440598" y="284376"/>
                    </a:lnTo>
                    <a:lnTo>
                      <a:pt x="440598" y="284376"/>
                    </a:lnTo>
                    <a:lnTo>
                      <a:pt x="440598" y="284376"/>
                    </a:lnTo>
                    <a:cubicBezTo>
                      <a:pt x="441622" y="283627"/>
                      <a:pt x="442325" y="282519"/>
                      <a:pt x="442573" y="281276"/>
                    </a:cubicBezTo>
                    <a:cubicBezTo>
                      <a:pt x="447462" y="262886"/>
                      <a:pt x="449929" y="243935"/>
                      <a:pt x="449912" y="224908"/>
                    </a:cubicBezTo>
                    <a:cubicBezTo>
                      <a:pt x="449607" y="101259"/>
                      <a:pt x="349627" y="927"/>
                      <a:pt x="225803" y="0"/>
                    </a:cubicBezTo>
                    <a:close/>
                  </a:path>
                </a:pathLst>
              </a:custGeom>
              <a:solidFill>
                <a:srgbClr val="282A2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11" name="Google Shape;1311;p5"/>
              <p:cNvSpPr/>
              <p:nvPr/>
            </p:nvSpPr>
            <p:spPr>
              <a:xfrm>
                <a:off x="8195216" y="2738397"/>
                <a:ext cx="245636" cy="155770"/>
              </a:xfrm>
              <a:custGeom>
                <a:avLst/>
                <a:gdLst/>
                <a:ahLst/>
                <a:cxnLst/>
                <a:rect l="l" t="t" r="r" b="b"/>
                <a:pathLst>
                  <a:path w="245636" h="155770" extrusionOk="0">
                    <a:moveTo>
                      <a:pt x="11084" y="153322"/>
                    </a:moveTo>
                    <a:cubicBezTo>
                      <a:pt x="53754" y="65816"/>
                      <a:pt x="142804" y="10406"/>
                      <a:pt x="240274" y="10711"/>
                    </a:cubicBezTo>
                    <a:cubicBezTo>
                      <a:pt x="243235" y="10711"/>
                      <a:pt x="245637" y="8312"/>
                      <a:pt x="245637" y="5356"/>
                    </a:cubicBezTo>
                    <a:cubicBezTo>
                      <a:pt x="245637" y="2399"/>
                      <a:pt x="243235" y="1"/>
                      <a:pt x="240274" y="1"/>
                    </a:cubicBezTo>
                    <a:cubicBezTo>
                      <a:pt x="138551" y="-225"/>
                      <a:pt x="45576" y="57403"/>
                      <a:pt x="641" y="148530"/>
                    </a:cubicBezTo>
                    <a:cubicBezTo>
                      <a:pt x="-722" y="150979"/>
                      <a:pt x="161" y="154068"/>
                      <a:pt x="2613" y="155430"/>
                    </a:cubicBezTo>
                    <a:cubicBezTo>
                      <a:pt x="2707" y="155480"/>
                      <a:pt x="2802" y="155531"/>
                      <a:pt x="2899" y="155576"/>
                    </a:cubicBezTo>
                    <a:cubicBezTo>
                      <a:pt x="3726" y="155835"/>
                      <a:pt x="4612" y="155835"/>
                      <a:pt x="5439" y="155576"/>
                    </a:cubicBezTo>
                    <a:cubicBezTo>
                      <a:pt x="7607" y="156067"/>
                      <a:pt x="9852" y="155168"/>
                      <a:pt x="11084" y="153322"/>
                    </a:cubicBezTo>
                    <a:close/>
                  </a:path>
                </a:pathLst>
              </a:custGeom>
              <a:solidFill>
                <a:srgbClr val="282A2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12" name="Google Shape;1312;p5"/>
              <p:cNvSpPr/>
              <p:nvPr/>
            </p:nvSpPr>
            <p:spPr>
              <a:xfrm>
                <a:off x="8613853" y="2843101"/>
                <a:ext cx="174548" cy="115697"/>
              </a:xfrm>
              <a:custGeom>
                <a:avLst/>
                <a:gdLst/>
                <a:ahLst/>
                <a:cxnLst/>
                <a:rect l="l" t="t" r="r" b="b"/>
                <a:pathLst>
                  <a:path w="174548" h="115697" extrusionOk="0">
                    <a:moveTo>
                      <a:pt x="167962" y="10570"/>
                    </a:moveTo>
                    <a:cubicBezTo>
                      <a:pt x="170847" y="11243"/>
                      <a:pt x="173732" y="9456"/>
                      <a:pt x="174406" y="6576"/>
                    </a:cubicBezTo>
                    <a:cubicBezTo>
                      <a:pt x="175081" y="3696"/>
                      <a:pt x="173291" y="815"/>
                      <a:pt x="170407" y="142"/>
                    </a:cubicBezTo>
                    <a:cubicBezTo>
                      <a:pt x="169602" y="-47"/>
                      <a:pt x="168767" y="-47"/>
                      <a:pt x="167962" y="142"/>
                    </a:cubicBezTo>
                    <a:cubicBezTo>
                      <a:pt x="95562" y="-16"/>
                      <a:pt x="29904" y="42547"/>
                      <a:pt x="586" y="108650"/>
                    </a:cubicBezTo>
                    <a:cubicBezTo>
                      <a:pt x="-721" y="111130"/>
                      <a:pt x="231" y="114197"/>
                      <a:pt x="2714" y="115501"/>
                    </a:cubicBezTo>
                    <a:cubicBezTo>
                      <a:pt x="2850" y="115572"/>
                      <a:pt x="2985" y="115637"/>
                      <a:pt x="3126" y="115696"/>
                    </a:cubicBezTo>
                    <a:lnTo>
                      <a:pt x="5384" y="115696"/>
                    </a:lnTo>
                    <a:cubicBezTo>
                      <a:pt x="7470" y="115744"/>
                      <a:pt x="9373" y="114515"/>
                      <a:pt x="10183" y="112596"/>
                    </a:cubicBezTo>
                    <a:cubicBezTo>
                      <a:pt x="37962" y="50439"/>
                      <a:pt x="99798" y="10454"/>
                      <a:pt x="167962" y="10570"/>
                    </a:cubicBezTo>
                    <a:close/>
                  </a:path>
                </a:pathLst>
              </a:custGeom>
              <a:solidFill>
                <a:srgbClr val="282A2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sp>
            <p:nvSpPr>
              <p:cNvPr id="1313" name="Google Shape;1313;p5"/>
              <p:cNvSpPr/>
              <p:nvPr/>
            </p:nvSpPr>
            <p:spPr>
              <a:xfrm>
                <a:off x="8121624" y="2691416"/>
                <a:ext cx="542773" cy="395774"/>
              </a:xfrm>
              <a:custGeom>
                <a:avLst/>
                <a:gdLst/>
                <a:ahLst/>
                <a:cxnLst/>
                <a:rect l="l" t="t" r="r" b="b"/>
                <a:pathLst>
                  <a:path w="542773" h="395774" extrusionOk="0">
                    <a:moveTo>
                      <a:pt x="401647" y="389136"/>
                    </a:moveTo>
                    <a:cubicBezTo>
                      <a:pt x="397817" y="370594"/>
                      <a:pt x="395923" y="351702"/>
                      <a:pt x="396002" y="332768"/>
                    </a:cubicBezTo>
                    <a:cubicBezTo>
                      <a:pt x="396860" y="235967"/>
                      <a:pt x="450688" y="147393"/>
                      <a:pt x="536282" y="101941"/>
                    </a:cubicBezTo>
                    <a:lnTo>
                      <a:pt x="542773" y="98559"/>
                    </a:lnTo>
                    <a:lnTo>
                      <a:pt x="536282" y="93486"/>
                    </a:lnTo>
                    <a:cubicBezTo>
                      <a:pt x="415113" y="-29639"/>
                      <a:pt x="216927" y="-31366"/>
                      <a:pt x="93623" y="89625"/>
                    </a:cubicBezTo>
                    <a:cubicBezTo>
                      <a:pt x="33685" y="148439"/>
                      <a:pt x="-53" y="228848"/>
                      <a:pt x="0" y="312757"/>
                    </a:cubicBezTo>
                    <a:cubicBezTo>
                      <a:pt x="-21" y="339388"/>
                      <a:pt x="3394" y="365912"/>
                      <a:pt x="10161" y="391672"/>
                    </a:cubicBezTo>
                    <a:cubicBezTo>
                      <a:pt x="10855" y="394547"/>
                      <a:pt x="13752" y="396317"/>
                      <a:pt x="16631" y="395624"/>
                    </a:cubicBezTo>
                    <a:cubicBezTo>
                      <a:pt x="16639" y="395621"/>
                      <a:pt x="16646" y="395621"/>
                      <a:pt x="16653" y="395618"/>
                    </a:cubicBezTo>
                    <a:cubicBezTo>
                      <a:pt x="19427" y="394798"/>
                      <a:pt x="21050" y="391932"/>
                      <a:pt x="20322" y="389136"/>
                    </a:cubicBezTo>
                    <a:cubicBezTo>
                      <a:pt x="-21709" y="227636"/>
                      <a:pt x="75331" y="62695"/>
                      <a:pt x="237067" y="20723"/>
                    </a:cubicBezTo>
                    <a:cubicBezTo>
                      <a:pt x="339187" y="-5775"/>
                      <a:pt x="447756" y="22758"/>
                      <a:pt x="523580" y="96022"/>
                    </a:cubicBezTo>
                    <a:cubicBezTo>
                      <a:pt x="438021" y="144877"/>
                      <a:pt x="385242" y="235761"/>
                      <a:pt x="385276" y="334177"/>
                    </a:cubicBezTo>
                    <a:cubicBezTo>
                      <a:pt x="385307" y="351293"/>
                      <a:pt x="386913" y="368367"/>
                      <a:pt x="390074" y="385190"/>
                    </a:cubicBezTo>
                    <a:lnTo>
                      <a:pt x="82983" y="385190"/>
                    </a:lnTo>
                    <a:cubicBezTo>
                      <a:pt x="80099" y="384516"/>
                      <a:pt x="77214" y="386303"/>
                      <a:pt x="76539" y="389184"/>
                    </a:cubicBezTo>
                    <a:cubicBezTo>
                      <a:pt x="75864" y="392064"/>
                      <a:pt x="77654" y="394945"/>
                      <a:pt x="80538" y="395618"/>
                    </a:cubicBezTo>
                    <a:cubicBezTo>
                      <a:pt x="81342" y="395807"/>
                      <a:pt x="82179" y="395807"/>
                      <a:pt x="82983" y="395618"/>
                    </a:cubicBezTo>
                    <a:lnTo>
                      <a:pt x="400518" y="395618"/>
                    </a:lnTo>
                    <a:cubicBezTo>
                      <a:pt x="401435" y="394620"/>
                      <a:pt x="401940" y="393310"/>
                      <a:pt x="401929" y="391954"/>
                    </a:cubicBezTo>
                    <a:cubicBezTo>
                      <a:pt x="402510" y="391066"/>
                      <a:pt x="402395" y="389891"/>
                      <a:pt x="401647" y="389136"/>
                    </a:cubicBezTo>
                    <a:close/>
                  </a:path>
                </a:pathLst>
              </a:custGeom>
              <a:solidFill>
                <a:srgbClr val="282A2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ed Hat"/>
                  <a:ea typeface="Karla"/>
                  <a:cs typeface="Karla"/>
                  <a:sym typeface="Karla"/>
                </a:endParaRPr>
              </a:p>
            </p:txBody>
          </p:sp>
        </p:grpSp>
      </p:grpSp>
      <p:grpSp>
        <p:nvGrpSpPr>
          <p:cNvPr id="1314" name="Google Shape;1314;p5"/>
          <p:cNvGrpSpPr/>
          <p:nvPr/>
        </p:nvGrpSpPr>
        <p:grpSpPr>
          <a:xfrm>
            <a:off x="582143" y="3679899"/>
            <a:ext cx="513211" cy="562088"/>
            <a:chOff x="2552351" y="1055576"/>
            <a:chExt cx="266700" cy="292100"/>
          </a:xfrm>
        </p:grpSpPr>
        <p:pic>
          <p:nvPicPr>
            <p:cNvPr id="1315" name="Google Shape;1315;p5"/>
            <p:cNvPicPr preferRelativeResize="0"/>
            <p:nvPr/>
          </p:nvPicPr>
          <p:blipFill rotWithShape="1">
            <a:blip r:embed="rId3">
              <a:alphaModFix/>
            </a:blip>
            <a:srcRect/>
            <a:stretch/>
          </p:blipFill>
          <p:spPr>
            <a:xfrm>
              <a:off x="2552351" y="1055576"/>
              <a:ext cx="266700" cy="292100"/>
            </a:xfrm>
            <a:prstGeom prst="rect">
              <a:avLst/>
            </a:prstGeom>
            <a:noFill/>
            <a:ln>
              <a:noFill/>
            </a:ln>
          </p:spPr>
        </p:pic>
        <p:pic>
          <p:nvPicPr>
            <p:cNvPr id="1316" name="Google Shape;1316;p5"/>
            <p:cNvPicPr preferRelativeResize="0"/>
            <p:nvPr/>
          </p:nvPicPr>
          <p:blipFill rotWithShape="1">
            <a:blip r:embed="rId4">
              <a:alphaModFix/>
            </a:blip>
            <a:srcRect/>
            <a:stretch/>
          </p:blipFill>
          <p:spPr>
            <a:xfrm>
              <a:off x="2552351" y="1055576"/>
              <a:ext cx="266700" cy="292100"/>
            </a:xfrm>
            <a:prstGeom prst="rect">
              <a:avLst/>
            </a:prstGeom>
            <a:noFill/>
            <a:ln>
              <a:noFill/>
            </a:ln>
          </p:spPr>
        </p:pic>
      </p:grpSp>
      <p:sp>
        <p:nvSpPr>
          <p:cNvPr id="1317" name="Google Shape;1317;p5"/>
          <p:cNvSpPr/>
          <p:nvPr/>
        </p:nvSpPr>
        <p:spPr>
          <a:xfrm>
            <a:off x="5961550" y="2730300"/>
            <a:ext cx="2338500" cy="467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rgbClr val="FF0000"/>
                </a:solidFill>
                <a:latin typeface="Red Hat"/>
                <a:ea typeface="Inter"/>
                <a:cs typeface="Inter"/>
                <a:sym typeface="Inter"/>
              </a:rPr>
              <a:t>Phức tạp để vận hành</a:t>
            </a:r>
            <a:endParaRPr sz="1800" b="1" i="0" u="none" strike="noStrike" cap="none" dirty="0">
              <a:solidFill>
                <a:srgbClr val="FFFFFF"/>
              </a:solidFill>
              <a:latin typeface="Red Hat"/>
              <a:ea typeface="Inter"/>
              <a:cs typeface="Inter"/>
              <a:sym typeface="Inter"/>
            </a:endParaRPr>
          </a:p>
        </p:txBody>
      </p:sp>
      <p:sp>
        <p:nvSpPr>
          <p:cNvPr id="1318" name="Google Shape;1318;p5"/>
          <p:cNvSpPr/>
          <p:nvPr/>
        </p:nvSpPr>
        <p:spPr>
          <a:xfrm>
            <a:off x="582150" y="2676425"/>
            <a:ext cx="2718000" cy="467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rgbClr val="FF0000"/>
                </a:solidFill>
                <a:latin typeface="Red Hat"/>
                <a:ea typeface="Inter"/>
                <a:cs typeface="Inter"/>
                <a:sym typeface="Inter"/>
              </a:rPr>
              <a:t>Cách tiếp cận lỗi thời</a:t>
            </a:r>
            <a:endParaRPr sz="1400" b="0" i="0" u="none" strike="noStrike" cap="none" dirty="0">
              <a:solidFill>
                <a:srgbClr val="FF0000"/>
              </a:solidFill>
              <a:latin typeface="Red Hat"/>
              <a:ea typeface="Inter"/>
              <a:cs typeface="Inter"/>
              <a:sym typeface="Inter"/>
            </a:endParaRPr>
          </a:p>
        </p:txBody>
      </p:sp>
      <p:sp>
        <p:nvSpPr>
          <p:cNvPr id="1319" name="Google Shape;1319;p5"/>
          <p:cNvSpPr/>
          <p:nvPr/>
        </p:nvSpPr>
        <p:spPr>
          <a:xfrm>
            <a:off x="3345863" y="2678925"/>
            <a:ext cx="2370900" cy="467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rgbClr val="FF1515"/>
                </a:solidFill>
                <a:latin typeface="Red Hat"/>
                <a:ea typeface="Inter"/>
                <a:cs typeface="Inter"/>
                <a:sym typeface="Inter"/>
              </a:rPr>
              <a:t>Hạn chế tầm nhìn và độ phủ</a:t>
            </a:r>
            <a:endParaRPr sz="1400" b="0" i="0" u="none" strike="noStrike" cap="none" dirty="0">
              <a:solidFill>
                <a:srgbClr val="FF1515"/>
              </a:solidFill>
              <a:latin typeface="Red Hat"/>
              <a:ea typeface="Inter"/>
              <a:cs typeface="Inter"/>
              <a:sym typeface="Inter"/>
            </a:endParaRPr>
          </a:p>
        </p:txBody>
      </p:sp>
      <p:sp>
        <p:nvSpPr>
          <p:cNvPr id="1320" name="Google Shape;1320;p5"/>
          <p:cNvSpPr txBox="1"/>
          <p:nvPr/>
        </p:nvSpPr>
        <p:spPr>
          <a:xfrm>
            <a:off x="732825" y="3397475"/>
            <a:ext cx="2306400" cy="928500"/>
          </a:xfrm>
          <a:prstGeom prst="rect">
            <a:avLst/>
          </a:prstGeom>
          <a:noFill/>
          <a:ln>
            <a:noFill/>
          </a:ln>
        </p:spPr>
        <p:txBody>
          <a:bodyPr spcFirstLastPara="1" wrap="square" lIns="91425" tIns="91425" rIns="91425" bIns="91425" anchor="t" anchorCtr="0">
            <a:noAutofit/>
          </a:bodyPr>
          <a:lstStyle/>
          <a:p>
            <a:pPr marL="342900" marR="0" lvl="0" indent="-149225" algn="l" rtl="0">
              <a:lnSpc>
                <a:spcPct val="100000"/>
              </a:lnSpc>
              <a:spcBef>
                <a:spcPts val="0"/>
              </a:spcBef>
              <a:spcAft>
                <a:spcPts val="0"/>
              </a:spcAft>
              <a:buClr>
                <a:schemeClr val="dk1"/>
              </a:buClr>
              <a:buSzPts val="1000"/>
              <a:buFont typeface="Inter Medium"/>
              <a:buChar char="●"/>
            </a:pPr>
            <a:r>
              <a:rPr lang="en" sz="1000" b="0" i="0" u="none" strike="noStrike" cap="none" dirty="0">
                <a:solidFill>
                  <a:schemeClr val="dk1"/>
                </a:solidFill>
                <a:latin typeface="Red Hat"/>
                <a:ea typeface="Inter Medium"/>
                <a:cs typeface="Inter Medium"/>
                <a:sym typeface="Inter Medium"/>
              </a:rPr>
              <a:t>Công nghệ cũ Signature-based</a:t>
            </a:r>
            <a:endParaRPr lang="en-US" sz="1000" b="0" i="0" u="none" strike="noStrike" cap="none" dirty="0">
              <a:solidFill>
                <a:schemeClr val="dk1"/>
              </a:solidFill>
              <a:latin typeface="Red Hat"/>
              <a:ea typeface="Inter Medium"/>
              <a:cs typeface="Inter Medium"/>
              <a:sym typeface="Inter Medium"/>
            </a:endParaRPr>
          </a:p>
          <a:p>
            <a:pPr marL="342900" marR="0" lvl="0" indent="-149225" algn="l" rtl="0">
              <a:lnSpc>
                <a:spcPct val="100000"/>
              </a:lnSpc>
              <a:spcBef>
                <a:spcPts val="0"/>
              </a:spcBef>
              <a:spcAft>
                <a:spcPts val="0"/>
              </a:spcAft>
              <a:buClr>
                <a:schemeClr val="dk1"/>
              </a:buClr>
              <a:buSzPts val="1000"/>
              <a:buFont typeface="Inter Medium"/>
              <a:buChar char="●"/>
            </a:pPr>
            <a:r>
              <a:rPr lang="en-US" sz="1000" b="0" i="0" u="none" strike="noStrike" cap="none" dirty="0" err="1">
                <a:solidFill>
                  <a:schemeClr val="dk1"/>
                </a:solidFill>
                <a:latin typeface="Red Hat"/>
                <a:ea typeface="Inter Medium"/>
                <a:cs typeface="Inter Medium"/>
                <a:sym typeface="Inter Medium"/>
              </a:rPr>
              <a:t>Thiếu</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khả</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năng</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phát</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hiện</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theo</a:t>
            </a:r>
            <a:r>
              <a:rPr lang="en-US" sz="1000" b="0" i="0" u="none" strike="noStrike" cap="none" dirty="0">
                <a:solidFill>
                  <a:schemeClr val="dk1"/>
                </a:solidFill>
                <a:latin typeface="Red Hat"/>
                <a:ea typeface="Inter Medium"/>
                <a:cs typeface="Inter Medium"/>
                <a:sym typeface="Inter Medium"/>
              </a:rPr>
              <a:t> AI</a:t>
            </a:r>
          </a:p>
          <a:p>
            <a:pPr marL="342900" marR="0" lvl="0" indent="-149225" algn="l" rtl="0">
              <a:lnSpc>
                <a:spcPct val="100000"/>
              </a:lnSpc>
              <a:spcBef>
                <a:spcPts val="0"/>
              </a:spcBef>
              <a:spcAft>
                <a:spcPts val="0"/>
              </a:spcAft>
              <a:buClr>
                <a:schemeClr val="dk1"/>
              </a:buClr>
              <a:buSzPts val="1000"/>
              <a:buFont typeface="Inter Medium"/>
              <a:buChar char="●"/>
            </a:pPr>
            <a:r>
              <a:rPr lang="en-US" sz="1000" b="0" i="0" u="none" strike="noStrike" cap="none" dirty="0" err="1">
                <a:solidFill>
                  <a:schemeClr val="dk1"/>
                </a:solidFill>
                <a:latin typeface="Red Hat"/>
                <a:ea typeface="Inter Medium"/>
                <a:cs typeface="Inter Medium"/>
                <a:sym typeface="Inter Medium"/>
              </a:rPr>
              <a:t>Không</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có</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tự</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động</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hóa</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mở</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rộng</a:t>
            </a:r>
            <a:endParaRPr lang="en-US" sz="1000" b="0" i="0" u="none" strike="noStrike" cap="none" dirty="0">
              <a:solidFill>
                <a:schemeClr val="dk1"/>
              </a:solidFill>
              <a:latin typeface="Red Hat"/>
              <a:ea typeface="Inter Medium"/>
              <a:cs typeface="Inter Medium"/>
              <a:sym typeface="Inter Medium"/>
            </a:endParaRPr>
          </a:p>
        </p:txBody>
      </p:sp>
      <p:sp>
        <p:nvSpPr>
          <p:cNvPr id="1321" name="Google Shape;1321;p5"/>
          <p:cNvSpPr txBox="1"/>
          <p:nvPr/>
        </p:nvSpPr>
        <p:spPr>
          <a:xfrm>
            <a:off x="3241263" y="3380950"/>
            <a:ext cx="2494800" cy="928500"/>
          </a:xfrm>
          <a:prstGeom prst="rect">
            <a:avLst/>
          </a:prstGeom>
          <a:noFill/>
          <a:ln>
            <a:noFill/>
          </a:ln>
        </p:spPr>
        <p:txBody>
          <a:bodyPr spcFirstLastPara="1" wrap="square" lIns="91425" tIns="91425" rIns="91425" bIns="91425" anchor="t" anchorCtr="0">
            <a:noAutofit/>
          </a:bodyPr>
          <a:lstStyle/>
          <a:p>
            <a:pPr marL="457200" marR="0" lvl="0" indent="-177800" algn="l" rtl="0">
              <a:lnSpc>
                <a:spcPct val="100000"/>
              </a:lnSpc>
              <a:spcBef>
                <a:spcPts val="0"/>
              </a:spcBef>
              <a:spcAft>
                <a:spcPts val="0"/>
              </a:spcAft>
              <a:buClr>
                <a:schemeClr val="dk1"/>
              </a:buClr>
              <a:buSzPts val="1000"/>
              <a:buFont typeface="Inter Medium"/>
              <a:buChar char="●"/>
            </a:pPr>
            <a:r>
              <a:rPr lang="en" sz="1000" b="0" i="0" u="none" strike="noStrike" cap="none" dirty="0">
                <a:solidFill>
                  <a:schemeClr val="dk1"/>
                </a:solidFill>
                <a:latin typeface="Red Hat"/>
                <a:ea typeface="Inter Medium"/>
                <a:cs typeface="Inter Medium"/>
                <a:sym typeface="Inter Medium"/>
              </a:rPr>
              <a:t>Thông tin hạn chế</a:t>
            </a:r>
          </a:p>
          <a:p>
            <a:pPr marL="457200" marR="0" lvl="0" indent="-177800" algn="l" rtl="0">
              <a:lnSpc>
                <a:spcPct val="100000"/>
              </a:lnSpc>
              <a:spcBef>
                <a:spcPts val="0"/>
              </a:spcBef>
              <a:spcAft>
                <a:spcPts val="0"/>
              </a:spcAft>
              <a:buClr>
                <a:schemeClr val="dk1"/>
              </a:buClr>
              <a:buSzPts val="1000"/>
              <a:buFont typeface="Inter Medium"/>
              <a:buChar char="●"/>
            </a:pPr>
            <a:r>
              <a:rPr lang="en" sz="1000" b="0" i="0" u="none" strike="noStrike" cap="none" dirty="0">
                <a:solidFill>
                  <a:schemeClr val="dk1"/>
                </a:solidFill>
                <a:latin typeface="Red Hat"/>
                <a:ea typeface="Inter Medium"/>
                <a:cs typeface="Inter Medium"/>
                <a:sym typeface="Inter Medium"/>
              </a:rPr>
              <a:t>Không bao phủ hết các OS</a:t>
            </a:r>
            <a:endParaRPr sz="1000" b="0" i="0" u="none" strike="noStrike" cap="none" dirty="0">
              <a:solidFill>
                <a:schemeClr val="dk1"/>
              </a:solidFill>
              <a:latin typeface="Red Hat"/>
              <a:ea typeface="Inter Medium"/>
              <a:cs typeface="Inter Medium"/>
              <a:sym typeface="Inter Medium"/>
            </a:endParaRPr>
          </a:p>
          <a:p>
            <a:pPr marL="457200" marR="0" lvl="0" indent="-177800" algn="l" rtl="0">
              <a:lnSpc>
                <a:spcPct val="100000"/>
              </a:lnSpc>
              <a:spcBef>
                <a:spcPts val="0"/>
              </a:spcBef>
              <a:spcAft>
                <a:spcPts val="0"/>
              </a:spcAft>
              <a:buClr>
                <a:schemeClr val="dk1"/>
              </a:buClr>
              <a:buSzPts val="1000"/>
              <a:buFont typeface="Inter Medium"/>
              <a:buChar char="●"/>
            </a:pPr>
            <a:r>
              <a:rPr lang="en-US" sz="1000" b="0" i="0" u="none" strike="noStrike" cap="none" dirty="0" err="1">
                <a:solidFill>
                  <a:schemeClr val="dk1"/>
                </a:solidFill>
                <a:latin typeface="Red Hat"/>
                <a:ea typeface="Inter Medium"/>
                <a:cs typeface="Inter Medium"/>
                <a:sym typeface="Inter Medium"/>
              </a:rPr>
              <a:t>Điểm</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mù</a:t>
            </a:r>
            <a:r>
              <a:rPr lang="en-US" sz="1000" b="0" i="0" u="none" strike="noStrike" cap="none" dirty="0">
                <a:solidFill>
                  <a:schemeClr val="dk1"/>
                </a:solidFill>
                <a:latin typeface="Red Hat"/>
                <a:ea typeface="Inter Medium"/>
                <a:cs typeface="Inter Medium"/>
                <a:sym typeface="Inter Medium"/>
              </a:rPr>
              <a:t> do </a:t>
            </a:r>
            <a:r>
              <a:rPr lang="en-US" sz="1000" b="0" i="0" u="none" strike="noStrike" cap="none" dirty="0" err="1">
                <a:solidFill>
                  <a:schemeClr val="dk1"/>
                </a:solidFill>
                <a:latin typeface="Red Hat"/>
                <a:ea typeface="Inter Medium"/>
                <a:cs typeface="Inter Medium"/>
                <a:sym typeface="Inter Medium"/>
              </a:rPr>
              <a:t>công</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cụ</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bị</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phân</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tán</a:t>
            </a:r>
            <a:endParaRPr lang="en-US" sz="1000" b="0" i="0" u="none" strike="noStrike" cap="none" dirty="0">
              <a:solidFill>
                <a:schemeClr val="dk1"/>
              </a:solidFill>
              <a:latin typeface="Red Hat"/>
              <a:ea typeface="Inter Medium"/>
              <a:cs typeface="Inter Medium"/>
              <a:sym typeface="Inter Medium"/>
            </a:endParaRPr>
          </a:p>
        </p:txBody>
      </p:sp>
      <p:sp>
        <p:nvSpPr>
          <p:cNvPr id="1322" name="Google Shape;1322;p5"/>
          <p:cNvSpPr txBox="1"/>
          <p:nvPr/>
        </p:nvSpPr>
        <p:spPr>
          <a:xfrm>
            <a:off x="5794925" y="3337250"/>
            <a:ext cx="2718000" cy="928500"/>
          </a:xfrm>
          <a:prstGeom prst="rect">
            <a:avLst/>
          </a:prstGeom>
          <a:noFill/>
          <a:ln>
            <a:noFill/>
          </a:ln>
        </p:spPr>
        <p:txBody>
          <a:bodyPr spcFirstLastPara="1" wrap="square" lIns="91425" tIns="91425" rIns="91425" bIns="91425" anchor="t" anchorCtr="0">
            <a:noAutofit/>
          </a:bodyPr>
          <a:lstStyle/>
          <a:p>
            <a:pPr marL="457200" indent="-177800">
              <a:buClr>
                <a:schemeClr val="dk1"/>
              </a:buClr>
              <a:buSzPts val="1000"/>
              <a:buFont typeface="Inter Medium"/>
              <a:buChar char="●"/>
            </a:pPr>
            <a:r>
              <a:rPr lang="en-US" sz="1000" b="0" i="0" u="none" strike="noStrike" cap="none" dirty="0">
                <a:solidFill>
                  <a:schemeClr val="dk1"/>
                </a:solidFill>
                <a:latin typeface="Red Hat"/>
                <a:ea typeface="Inter Medium"/>
                <a:cs typeface="Inter Medium"/>
                <a:sym typeface="Inter Medium"/>
              </a:rPr>
              <a:t>Các agents </a:t>
            </a:r>
            <a:r>
              <a:rPr lang="en-US" sz="1000" b="0" i="0" u="none" strike="noStrike" cap="none" dirty="0" err="1">
                <a:solidFill>
                  <a:schemeClr val="dk1"/>
                </a:solidFill>
                <a:latin typeface="Red Hat"/>
                <a:ea typeface="Inter Medium"/>
                <a:cs typeface="Inter Medium"/>
                <a:sym typeface="Inter Medium"/>
              </a:rPr>
              <a:t>ngốn</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tài</a:t>
            </a:r>
            <a:r>
              <a:rPr lang="en-US" sz="1000" b="0" i="0" u="none" strike="noStrike" cap="none" dirty="0">
                <a:solidFill>
                  <a:schemeClr val="dk1"/>
                </a:solidFill>
                <a:latin typeface="Red Hat"/>
                <a:ea typeface="Inter Medium"/>
                <a:cs typeface="Inter Medium"/>
                <a:sym typeface="Inter Medium"/>
              </a:rPr>
              <a:t> </a:t>
            </a:r>
            <a:r>
              <a:rPr lang="en-US" sz="1000" b="0" i="0" u="none" strike="noStrike" cap="none" dirty="0" err="1">
                <a:solidFill>
                  <a:schemeClr val="dk1"/>
                </a:solidFill>
                <a:latin typeface="Red Hat"/>
                <a:ea typeface="Inter Medium"/>
                <a:cs typeface="Inter Medium"/>
                <a:sym typeface="Inter Medium"/>
              </a:rPr>
              <a:t>nguyên</a:t>
            </a:r>
            <a:endParaRPr lang="en-US" sz="1000" b="0" i="0" u="none" strike="noStrike" cap="none" dirty="0">
              <a:solidFill>
                <a:schemeClr val="dk1"/>
              </a:solidFill>
              <a:latin typeface="Red Hat"/>
              <a:ea typeface="Inter Medium"/>
              <a:cs typeface="Inter Medium"/>
              <a:sym typeface="Inter Medium"/>
            </a:endParaRPr>
          </a:p>
          <a:p>
            <a:pPr marL="457200" marR="0" lvl="0" indent="-177800" algn="l" rtl="0">
              <a:lnSpc>
                <a:spcPct val="100000"/>
              </a:lnSpc>
              <a:spcBef>
                <a:spcPts val="0"/>
              </a:spcBef>
              <a:spcAft>
                <a:spcPts val="0"/>
              </a:spcAft>
              <a:buClr>
                <a:schemeClr val="dk1"/>
              </a:buClr>
              <a:buSzPts val="1000"/>
              <a:buFont typeface="Inter Medium"/>
              <a:buChar char="●"/>
            </a:pPr>
            <a:r>
              <a:rPr lang="en" sz="1000" b="0" i="0" u="none" strike="noStrike" cap="none" dirty="0">
                <a:solidFill>
                  <a:schemeClr val="dk1"/>
                </a:solidFill>
                <a:latin typeface="Red Hat"/>
                <a:ea typeface="Inter Medium"/>
                <a:cs typeface="Inter Medium"/>
                <a:sym typeface="Inter Medium"/>
              </a:rPr>
              <a:t>QUÁ NHIỀU agents/consoles riêng lẻ</a:t>
            </a:r>
            <a:endParaRPr sz="1000" b="0" i="0" u="none" strike="noStrike" cap="none" dirty="0">
              <a:solidFill>
                <a:schemeClr val="dk1"/>
              </a:solidFill>
              <a:latin typeface="Red Hat"/>
              <a:ea typeface="Inter Medium"/>
              <a:cs typeface="Inter Medium"/>
              <a:sym typeface="Inter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6"/>
          <p:cNvSpPr/>
          <p:nvPr/>
        </p:nvSpPr>
        <p:spPr>
          <a:xfrm>
            <a:off x="4827635" y="1342222"/>
            <a:ext cx="2559600" cy="2559600"/>
          </a:xfrm>
          <a:prstGeom prst="ellipse">
            <a:avLst/>
          </a:prstGeom>
          <a:noFill/>
          <a:ln w="25400" cap="rnd" cmpd="sng">
            <a:solidFill>
              <a:schemeClr val="dk1">
                <a:alpha val="49411"/>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Red Hat"/>
              <a:sym typeface="Arial"/>
            </a:endParaRPr>
          </a:p>
        </p:txBody>
      </p:sp>
      <p:sp>
        <p:nvSpPr>
          <p:cNvPr id="1329" name="Google Shape;1329;p6"/>
          <p:cNvSpPr txBox="1"/>
          <p:nvPr/>
        </p:nvSpPr>
        <p:spPr>
          <a:xfrm>
            <a:off x="4688249" y="526383"/>
            <a:ext cx="2898280" cy="398186"/>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1150"/>
              <a:buFont typeface="Arial"/>
              <a:buNone/>
            </a:pPr>
            <a:r>
              <a:rPr lang="en" sz="1150" b="1" i="0" u="none" strike="noStrike" cap="none" dirty="0">
                <a:solidFill>
                  <a:srgbClr val="FC0301"/>
                </a:solidFill>
                <a:latin typeface="Red Hat"/>
                <a:ea typeface="Inter"/>
                <a:cs typeface="Inter"/>
                <a:sym typeface="Inter"/>
              </a:rPr>
              <a:t>10+ năm dẫn đầu về EDR</a:t>
            </a:r>
            <a:endParaRPr sz="1150" b="1" i="0" u="none" strike="noStrike" cap="none" dirty="0">
              <a:solidFill>
                <a:srgbClr val="FC0301"/>
              </a:solidFill>
              <a:latin typeface="Red Hat"/>
              <a:ea typeface="Inter"/>
              <a:cs typeface="Inter"/>
              <a:sym typeface="Inter"/>
            </a:endParaRPr>
          </a:p>
          <a:p>
            <a:pPr marL="0" marR="0" lvl="0" indent="0" algn="ctr" rtl="0">
              <a:lnSpc>
                <a:spcPct val="115000"/>
              </a:lnSpc>
              <a:spcBef>
                <a:spcPts val="0"/>
              </a:spcBef>
              <a:spcAft>
                <a:spcPts val="0"/>
              </a:spcAft>
              <a:buClr>
                <a:srgbClr val="000000"/>
              </a:buClr>
              <a:buSzPts val="1100"/>
              <a:buFont typeface="Arial"/>
              <a:buNone/>
            </a:pPr>
            <a:r>
              <a:rPr lang="en-US" sz="1100" dirty="0">
                <a:solidFill>
                  <a:srgbClr val="FFFFFF"/>
                </a:solidFill>
                <a:latin typeface="Red Hat"/>
                <a:ea typeface="Inter"/>
                <a:cs typeface="Inter"/>
                <a:sym typeface="Inter"/>
              </a:rPr>
              <a:t>D</a:t>
            </a:r>
            <a:r>
              <a:rPr lang="en" sz="1100" dirty="0">
                <a:solidFill>
                  <a:srgbClr val="FFFFFF"/>
                </a:solidFill>
                <a:latin typeface="Red Hat"/>
                <a:ea typeface="Inter"/>
                <a:cs typeface="Inter"/>
                <a:sym typeface="Inter"/>
              </a:rPr>
              <a:t>ịch vụ bảo mật chuyên nghiệp</a:t>
            </a:r>
            <a:endParaRPr sz="1100" b="0" i="0" u="none" strike="noStrike" cap="none" dirty="0">
              <a:solidFill>
                <a:srgbClr val="FFFFFF"/>
              </a:solidFill>
              <a:latin typeface="Red Hat"/>
              <a:ea typeface="Inter"/>
              <a:cs typeface="Inter"/>
              <a:sym typeface="Inter"/>
            </a:endParaRPr>
          </a:p>
        </p:txBody>
      </p:sp>
      <p:sp>
        <p:nvSpPr>
          <p:cNvPr id="1330" name="Google Shape;1330;p6"/>
          <p:cNvSpPr/>
          <p:nvPr/>
        </p:nvSpPr>
        <p:spPr>
          <a:xfrm>
            <a:off x="5777302" y="1019140"/>
            <a:ext cx="662400" cy="662400"/>
          </a:xfrm>
          <a:prstGeom prst="ellipse">
            <a:avLst/>
          </a:prstGeom>
          <a:solidFill>
            <a:srgbClr val="FC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Red Hat"/>
              <a:sym typeface="Arial"/>
            </a:endParaRPr>
          </a:p>
        </p:txBody>
      </p:sp>
      <p:grpSp>
        <p:nvGrpSpPr>
          <p:cNvPr id="1331" name="Google Shape;1331;p6"/>
          <p:cNvGrpSpPr/>
          <p:nvPr/>
        </p:nvGrpSpPr>
        <p:grpSpPr>
          <a:xfrm>
            <a:off x="5875823" y="1170946"/>
            <a:ext cx="440451" cy="319344"/>
            <a:chOff x="5815444" y="1141445"/>
            <a:chExt cx="769615" cy="558001"/>
          </a:xfrm>
        </p:grpSpPr>
        <p:sp>
          <p:nvSpPr>
            <p:cNvPr id="1332" name="Google Shape;1332;p6"/>
            <p:cNvSpPr/>
            <p:nvPr/>
          </p:nvSpPr>
          <p:spPr>
            <a:xfrm>
              <a:off x="6557415" y="1615783"/>
              <a:ext cx="4901" cy="69932"/>
            </a:xfrm>
            <a:custGeom>
              <a:avLst/>
              <a:gdLst/>
              <a:ahLst/>
              <a:cxnLst/>
              <a:rect l="l" t="t" r="r" b="b"/>
              <a:pathLst>
                <a:path w="4901" h="69932" extrusionOk="0">
                  <a:moveTo>
                    <a:pt x="0" y="0"/>
                  </a:moveTo>
                  <a:lnTo>
                    <a:pt x="0" y="69932"/>
                  </a:lnTo>
                </a:path>
              </a:pathLst>
            </a:custGeom>
            <a:solidFill>
              <a:srgbClr val="FC0000"/>
            </a:solidFill>
            <a:ln w="9525" cap="rnd"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33" name="Google Shape;1333;p6"/>
            <p:cNvSpPr/>
            <p:nvPr/>
          </p:nvSpPr>
          <p:spPr>
            <a:xfrm>
              <a:off x="6316211" y="1509658"/>
              <a:ext cx="178709" cy="176057"/>
            </a:xfrm>
            <a:custGeom>
              <a:avLst/>
              <a:gdLst/>
              <a:ahLst/>
              <a:cxnLst/>
              <a:rect l="l" t="t" r="r" b="b"/>
              <a:pathLst>
                <a:path w="178709" h="176057" extrusionOk="0">
                  <a:moveTo>
                    <a:pt x="0" y="176057"/>
                  </a:moveTo>
                  <a:lnTo>
                    <a:pt x="0" y="7650"/>
                  </a:lnTo>
                  <a:cubicBezTo>
                    <a:pt x="0" y="3425"/>
                    <a:pt x="3421" y="0"/>
                    <a:pt x="7646" y="0"/>
                  </a:cubicBezTo>
                  <a:lnTo>
                    <a:pt x="178710" y="0"/>
                  </a:lnTo>
                </a:path>
              </a:pathLst>
            </a:custGeom>
            <a:solidFill>
              <a:srgbClr val="FC0000"/>
            </a:solidFill>
            <a:ln w="9525" cap="rnd"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34" name="Google Shape;1334;p6"/>
            <p:cNvSpPr/>
            <p:nvPr/>
          </p:nvSpPr>
          <p:spPr>
            <a:xfrm>
              <a:off x="6316211" y="1521967"/>
              <a:ext cx="178709" cy="4904"/>
            </a:xfrm>
            <a:custGeom>
              <a:avLst/>
              <a:gdLst/>
              <a:ahLst/>
              <a:cxnLst/>
              <a:rect l="l" t="t" r="r" b="b"/>
              <a:pathLst>
                <a:path w="178709" h="4904" extrusionOk="0">
                  <a:moveTo>
                    <a:pt x="0" y="0"/>
                  </a:moveTo>
                  <a:lnTo>
                    <a:pt x="178710" y="0"/>
                  </a:lnTo>
                </a:path>
              </a:pathLst>
            </a:custGeom>
            <a:solidFill>
              <a:srgbClr val="FC0000"/>
            </a:solidFill>
            <a:ln w="9525" cap="rnd"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35" name="Google Shape;1335;p6"/>
            <p:cNvSpPr/>
            <p:nvPr/>
          </p:nvSpPr>
          <p:spPr>
            <a:xfrm>
              <a:off x="6298124" y="1685715"/>
              <a:ext cx="277377" cy="13731"/>
            </a:xfrm>
            <a:custGeom>
              <a:avLst/>
              <a:gdLst/>
              <a:ahLst/>
              <a:cxnLst/>
              <a:rect l="l" t="t" r="r" b="b"/>
              <a:pathLst>
                <a:path w="277377" h="13731" extrusionOk="0">
                  <a:moveTo>
                    <a:pt x="3480" y="0"/>
                  </a:moveTo>
                  <a:lnTo>
                    <a:pt x="273946" y="0"/>
                  </a:lnTo>
                  <a:cubicBezTo>
                    <a:pt x="275843" y="0"/>
                    <a:pt x="277378" y="1535"/>
                    <a:pt x="277378" y="3433"/>
                  </a:cubicBezTo>
                  <a:lnTo>
                    <a:pt x="277378" y="5689"/>
                  </a:lnTo>
                  <a:cubicBezTo>
                    <a:pt x="277378" y="10132"/>
                    <a:pt x="273780" y="13731"/>
                    <a:pt x="269339" y="13731"/>
                  </a:cubicBezTo>
                  <a:lnTo>
                    <a:pt x="8039" y="13731"/>
                  </a:lnTo>
                  <a:cubicBezTo>
                    <a:pt x="3599" y="13731"/>
                    <a:pt x="0" y="10132"/>
                    <a:pt x="0" y="5689"/>
                  </a:cubicBezTo>
                  <a:lnTo>
                    <a:pt x="0" y="3433"/>
                  </a:lnTo>
                  <a:cubicBezTo>
                    <a:pt x="0" y="1535"/>
                    <a:pt x="1536" y="0"/>
                    <a:pt x="3431" y="0"/>
                  </a:cubicBezTo>
                  <a:close/>
                </a:path>
              </a:pathLst>
            </a:custGeom>
            <a:solidFill>
              <a:srgbClr val="FC0000"/>
            </a:solidFill>
            <a:ln w="9525" cap="rnd"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36" name="Google Shape;1336;p6"/>
            <p:cNvSpPr/>
            <p:nvPr/>
          </p:nvSpPr>
          <p:spPr>
            <a:xfrm>
              <a:off x="6389440" y="1685715"/>
              <a:ext cx="44652" cy="6719"/>
            </a:xfrm>
            <a:custGeom>
              <a:avLst/>
              <a:gdLst/>
              <a:ahLst/>
              <a:cxnLst/>
              <a:rect l="l" t="t" r="r" b="b"/>
              <a:pathLst>
                <a:path w="44652" h="6719" extrusionOk="0">
                  <a:moveTo>
                    <a:pt x="0" y="0"/>
                  </a:moveTo>
                  <a:lnTo>
                    <a:pt x="9068" y="0"/>
                  </a:lnTo>
                  <a:cubicBezTo>
                    <a:pt x="11073" y="-5"/>
                    <a:pt x="12994" y="790"/>
                    <a:pt x="14410" y="2207"/>
                  </a:cubicBezTo>
                  <a:lnTo>
                    <a:pt x="17351" y="5149"/>
                  </a:lnTo>
                  <a:cubicBezTo>
                    <a:pt x="18381" y="6174"/>
                    <a:pt x="19773" y="6738"/>
                    <a:pt x="21224" y="6719"/>
                  </a:cubicBezTo>
                  <a:lnTo>
                    <a:pt x="44653" y="6719"/>
                  </a:lnTo>
                </a:path>
              </a:pathLst>
            </a:custGeom>
            <a:solidFill>
              <a:srgbClr val="FC0000"/>
            </a:solidFill>
            <a:ln w="9525" cap="rnd"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37" name="Google Shape;1337;p6"/>
            <p:cNvSpPr/>
            <p:nvPr/>
          </p:nvSpPr>
          <p:spPr>
            <a:xfrm>
              <a:off x="6439484" y="1685715"/>
              <a:ext cx="44750" cy="6718"/>
            </a:xfrm>
            <a:custGeom>
              <a:avLst/>
              <a:gdLst/>
              <a:ahLst/>
              <a:cxnLst/>
              <a:rect l="l" t="t" r="r" b="b"/>
              <a:pathLst>
                <a:path w="44750" h="6718" extrusionOk="0">
                  <a:moveTo>
                    <a:pt x="44751" y="0"/>
                  </a:moveTo>
                  <a:lnTo>
                    <a:pt x="35585" y="0"/>
                  </a:lnTo>
                  <a:cubicBezTo>
                    <a:pt x="33580" y="-5"/>
                    <a:pt x="31659" y="790"/>
                    <a:pt x="30242" y="2207"/>
                  </a:cubicBezTo>
                  <a:lnTo>
                    <a:pt x="27301" y="5149"/>
                  </a:lnTo>
                  <a:cubicBezTo>
                    <a:pt x="26287" y="6160"/>
                    <a:pt x="24910" y="6724"/>
                    <a:pt x="23478" y="6719"/>
                  </a:cubicBezTo>
                  <a:lnTo>
                    <a:pt x="0" y="6719"/>
                  </a:lnTo>
                </a:path>
              </a:pathLst>
            </a:custGeom>
            <a:solidFill>
              <a:srgbClr val="FC0000"/>
            </a:solidFill>
            <a:ln w="9525" cap="rnd"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38" name="Google Shape;1338;p6"/>
            <p:cNvSpPr/>
            <p:nvPr/>
          </p:nvSpPr>
          <p:spPr>
            <a:xfrm>
              <a:off x="5925559" y="1610290"/>
              <a:ext cx="133860" cy="48305"/>
            </a:xfrm>
            <a:custGeom>
              <a:avLst/>
              <a:gdLst/>
              <a:ahLst/>
              <a:cxnLst/>
              <a:rect l="l" t="t" r="r" b="b"/>
              <a:pathLst>
                <a:path w="133860" h="48305" extrusionOk="0">
                  <a:moveTo>
                    <a:pt x="122979" y="48305"/>
                  </a:moveTo>
                  <a:lnTo>
                    <a:pt x="10881" y="48305"/>
                  </a:lnTo>
                  <a:cubicBezTo>
                    <a:pt x="4883" y="48281"/>
                    <a:pt x="27" y="43421"/>
                    <a:pt x="0" y="37418"/>
                  </a:cubicBezTo>
                  <a:lnTo>
                    <a:pt x="0" y="10887"/>
                  </a:lnTo>
                  <a:cubicBezTo>
                    <a:pt x="27" y="4885"/>
                    <a:pt x="4883" y="27"/>
                    <a:pt x="10881" y="0"/>
                  </a:cubicBezTo>
                  <a:lnTo>
                    <a:pt x="122979" y="0"/>
                  </a:lnTo>
                  <a:cubicBezTo>
                    <a:pt x="128978" y="27"/>
                    <a:pt x="133834" y="4885"/>
                    <a:pt x="133861" y="10887"/>
                  </a:cubicBezTo>
                  <a:lnTo>
                    <a:pt x="133861" y="37418"/>
                  </a:lnTo>
                  <a:cubicBezTo>
                    <a:pt x="133834" y="43421"/>
                    <a:pt x="128978" y="48281"/>
                    <a:pt x="122979" y="48305"/>
                  </a:cubicBezTo>
                  <a:close/>
                  <a:moveTo>
                    <a:pt x="10881" y="5444"/>
                  </a:moveTo>
                  <a:cubicBezTo>
                    <a:pt x="7877" y="5444"/>
                    <a:pt x="5441" y="7881"/>
                    <a:pt x="5441" y="10887"/>
                  </a:cubicBezTo>
                  <a:lnTo>
                    <a:pt x="5441" y="37418"/>
                  </a:lnTo>
                  <a:cubicBezTo>
                    <a:pt x="5441" y="40424"/>
                    <a:pt x="7877" y="42862"/>
                    <a:pt x="10881" y="42862"/>
                  </a:cubicBezTo>
                  <a:lnTo>
                    <a:pt x="122979" y="42862"/>
                  </a:lnTo>
                  <a:cubicBezTo>
                    <a:pt x="125984" y="42862"/>
                    <a:pt x="128420" y="40424"/>
                    <a:pt x="128420" y="37418"/>
                  </a:cubicBezTo>
                  <a:lnTo>
                    <a:pt x="128420" y="10887"/>
                  </a:lnTo>
                  <a:cubicBezTo>
                    <a:pt x="128420" y="7881"/>
                    <a:pt x="125984" y="5444"/>
                    <a:pt x="122979" y="5444"/>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39" name="Google Shape;1339;p6"/>
            <p:cNvSpPr/>
            <p:nvPr/>
          </p:nvSpPr>
          <p:spPr>
            <a:xfrm>
              <a:off x="5925559" y="1543006"/>
              <a:ext cx="133860" cy="48256"/>
            </a:xfrm>
            <a:custGeom>
              <a:avLst/>
              <a:gdLst/>
              <a:ahLst/>
              <a:cxnLst/>
              <a:rect l="l" t="t" r="r" b="b"/>
              <a:pathLst>
                <a:path w="133860" h="48256" extrusionOk="0">
                  <a:moveTo>
                    <a:pt x="122979" y="48256"/>
                  </a:moveTo>
                  <a:lnTo>
                    <a:pt x="10881" y="48256"/>
                  </a:lnTo>
                  <a:cubicBezTo>
                    <a:pt x="4872" y="48256"/>
                    <a:pt x="0" y="43382"/>
                    <a:pt x="0" y="37369"/>
                  </a:cubicBezTo>
                  <a:lnTo>
                    <a:pt x="0" y="10887"/>
                  </a:lnTo>
                  <a:cubicBezTo>
                    <a:pt x="27" y="4885"/>
                    <a:pt x="4883" y="27"/>
                    <a:pt x="10881" y="0"/>
                  </a:cubicBezTo>
                  <a:lnTo>
                    <a:pt x="122979" y="0"/>
                  </a:lnTo>
                  <a:cubicBezTo>
                    <a:pt x="128978" y="27"/>
                    <a:pt x="133834" y="4885"/>
                    <a:pt x="133861" y="10887"/>
                  </a:cubicBezTo>
                  <a:lnTo>
                    <a:pt x="133861" y="37369"/>
                  </a:lnTo>
                  <a:cubicBezTo>
                    <a:pt x="133861" y="43382"/>
                    <a:pt x="128989" y="48256"/>
                    <a:pt x="122979" y="48256"/>
                  </a:cubicBezTo>
                  <a:close/>
                  <a:moveTo>
                    <a:pt x="10881" y="5394"/>
                  </a:moveTo>
                  <a:cubicBezTo>
                    <a:pt x="7877" y="5394"/>
                    <a:pt x="5441" y="7832"/>
                    <a:pt x="5441" y="10838"/>
                  </a:cubicBezTo>
                  <a:lnTo>
                    <a:pt x="5441" y="37320"/>
                  </a:lnTo>
                  <a:cubicBezTo>
                    <a:pt x="5441" y="40326"/>
                    <a:pt x="7877" y="42764"/>
                    <a:pt x="10881" y="42764"/>
                  </a:cubicBezTo>
                  <a:lnTo>
                    <a:pt x="122979" y="42764"/>
                  </a:lnTo>
                  <a:cubicBezTo>
                    <a:pt x="125984" y="42764"/>
                    <a:pt x="128420" y="40326"/>
                    <a:pt x="128420" y="37320"/>
                  </a:cubicBezTo>
                  <a:lnTo>
                    <a:pt x="128420" y="10838"/>
                  </a:lnTo>
                  <a:cubicBezTo>
                    <a:pt x="128420" y="7832"/>
                    <a:pt x="125984" y="5394"/>
                    <a:pt x="122979" y="5394"/>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0" name="Google Shape;1340;p6"/>
            <p:cNvSpPr/>
            <p:nvPr/>
          </p:nvSpPr>
          <p:spPr>
            <a:xfrm>
              <a:off x="5925559" y="1475722"/>
              <a:ext cx="133860" cy="48158"/>
            </a:xfrm>
            <a:custGeom>
              <a:avLst/>
              <a:gdLst/>
              <a:ahLst/>
              <a:cxnLst/>
              <a:rect l="l" t="t" r="r" b="b"/>
              <a:pathLst>
                <a:path w="133860" h="48158" extrusionOk="0">
                  <a:moveTo>
                    <a:pt x="122979" y="48158"/>
                  </a:moveTo>
                  <a:lnTo>
                    <a:pt x="10881" y="48158"/>
                  </a:lnTo>
                  <a:cubicBezTo>
                    <a:pt x="4872" y="48158"/>
                    <a:pt x="0" y="43284"/>
                    <a:pt x="0" y="37271"/>
                  </a:cubicBezTo>
                  <a:lnTo>
                    <a:pt x="0" y="10887"/>
                  </a:lnTo>
                  <a:cubicBezTo>
                    <a:pt x="27" y="4885"/>
                    <a:pt x="4883" y="27"/>
                    <a:pt x="10881" y="0"/>
                  </a:cubicBezTo>
                  <a:lnTo>
                    <a:pt x="122979" y="0"/>
                  </a:lnTo>
                  <a:cubicBezTo>
                    <a:pt x="128978" y="27"/>
                    <a:pt x="133834" y="4885"/>
                    <a:pt x="133861" y="10887"/>
                  </a:cubicBezTo>
                  <a:lnTo>
                    <a:pt x="133861" y="37369"/>
                  </a:lnTo>
                  <a:cubicBezTo>
                    <a:pt x="133807" y="43344"/>
                    <a:pt x="128951" y="48159"/>
                    <a:pt x="122979" y="48158"/>
                  </a:cubicBezTo>
                  <a:close/>
                  <a:moveTo>
                    <a:pt x="10881" y="5444"/>
                  </a:moveTo>
                  <a:cubicBezTo>
                    <a:pt x="7877" y="5444"/>
                    <a:pt x="5441" y="7881"/>
                    <a:pt x="5441" y="10887"/>
                  </a:cubicBezTo>
                  <a:lnTo>
                    <a:pt x="5441" y="37369"/>
                  </a:lnTo>
                  <a:cubicBezTo>
                    <a:pt x="5441" y="40375"/>
                    <a:pt x="7877" y="42813"/>
                    <a:pt x="10881" y="42813"/>
                  </a:cubicBezTo>
                  <a:lnTo>
                    <a:pt x="122979" y="42813"/>
                  </a:lnTo>
                  <a:cubicBezTo>
                    <a:pt x="125984" y="42813"/>
                    <a:pt x="128420" y="40375"/>
                    <a:pt x="128420" y="37369"/>
                  </a:cubicBezTo>
                  <a:lnTo>
                    <a:pt x="128420" y="10887"/>
                  </a:lnTo>
                  <a:cubicBezTo>
                    <a:pt x="128420" y="7881"/>
                    <a:pt x="125984" y="5444"/>
                    <a:pt x="122979" y="5444"/>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1" name="Google Shape;1341;p6"/>
            <p:cNvSpPr/>
            <p:nvPr/>
          </p:nvSpPr>
          <p:spPr>
            <a:xfrm>
              <a:off x="5989744" y="1518070"/>
              <a:ext cx="5490" cy="30330"/>
            </a:xfrm>
            <a:custGeom>
              <a:avLst/>
              <a:gdLst/>
              <a:ahLst/>
              <a:cxnLst/>
              <a:rect l="l" t="t" r="r" b="b"/>
              <a:pathLst>
                <a:path w="5490" h="30330" extrusionOk="0">
                  <a:moveTo>
                    <a:pt x="2721" y="30331"/>
                  </a:moveTo>
                  <a:cubicBezTo>
                    <a:pt x="1232" y="30331"/>
                    <a:pt x="25" y="29123"/>
                    <a:pt x="25" y="27633"/>
                  </a:cubicBezTo>
                  <a:lnTo>
                    <a:pt x="25" y="3113"/>
                  </a:lnTo>
                  <a:cubicBezTo>
                    <a:pt x="-177" y="1610"/>
                    <a:pt x="877" y="227"/>
                    <a:pt x="2379" y="25"/>
                  </a:cubicBezTo>
                  <a:cubicBezTo>
                    <a:pt x="3882" y="-177"/>
                    <a:pt x="5264" y="877"/>
                    <a:pt x="5465" y="2381"/>
                  </a:cubicBezTo>
                  <a:cubicBezTo>
                    <a:pt x="5498" y="2623"/>
                    <a:pt x="5498" y="2870"/>
                    <a:pt x="5465" y="3113"/>
                  </a:cubicBezTo>
                  <a:lnTo>
                    <a:pt x="5465" y="27633"/>
                  </a:lnTo>
                  <a:cubicBezTo>
                    <a:pt x="5439" y="29131"/>
                    <a:pt x="4218" y="30331"/>
                    <a:pt x="2721" y="30331"/>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2" name="Google Shape;1342;p6"/>
            <p:cNvSpPr/>
            <p:nvPr/>
          </p:nvSpPr>
          <p:spPr>
            <a:xfrm>
              <a:off x="5989744" y="1585403"/>
              <a:ext cx="5490" cy="30331"/>
            </a:xfrm>
            <a:custGeom>
              <a:avLst/>
              <a:gdLst/>
              <a:ahLst/>
              <a:cxnLst/>
              <a:rect l="l" t="t" r="r" b="b"/>
              <a:pathLst>
                <a:path w="5490" h="30331" extrusionOk="0">
                  <a:moveTo>
                    <a:pt x="2721" y="30331"/>
                  </a:moveTo>
                  <a:cubicBezTo>
                    <a:pt x="1232" y="30331"/>
                    <a:pt x="25" y="29123"/>
                    <a:pt x="25" y="27633"/>
                  </a:cubicBezTo>
                  <a:lnTo>
                    <a:pt x="25" y="3113"/>
                  </a:lnTo>
                  <a:cubicBezTo>
                    <a:pt x="-177" y="1610"/>
                    <a:pt x="877" y="227"/>
                    <a:pt x="2379" y="25"/>
                  </a:cubicBezTo>
                  <a:cubicBezTo>
                    <a:pt x="3882" y="-177"/>
                    <a:pt x="5264" y="877"/>
                    <a:pt x="5465" y="2381"/>
                  </a:cubicBezTo>
                  <a:cubicBezTo>
                    <a:pt x="5498" y="2623"/>
                    <a:pt x="5498" y="2870"/>
                    <a:pt x="5465" y="3113"/>
                  </a:cubicBezTo>
                  <a:lnTo>
                    <a:pt x="5465" y="27633"/>
                  </a:lnTo>
                  <a:cubicBezTo>
                    <a:pt x="5466" y="29123"/>
                    <a:pt x="4259" y="30331"/>
                    <a:pt x="2770" y="30331"/>
                  </a:cubicBezTo>
                  <a:cubicBezTo>
                    <a:pt x="2753" y="30331"/>
                    <a:pt x="2737" y="30331"/>
                    <a:pt x="2721" y="30331"/>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3" name="Google Shape;1343;p6"/>
            <p:cNvSpPr/>
            <p:nvPr/>
          </p:nvSpPr>
          <p:spPr>
            <a:xfrm>
              <a:off x="6027952" y="1494603"/>
              <a:ext cx="10489" cy="10494"/>
            </a:xfrm>
            <a:custGeom>
              <a:avLst/>
              <a:gdLst/>
              <a:ahLst/>
              <a:cxnLst/>
              <a:rect l="l" t="t" r="r" b="b"/>
              <a:pathLst>
                <a:path w="10489" h="10494" extrusionOk="0">
                  <a:moveTo>
                    <a:pt x="10489" y="5247"/>
                  </a:moveTo>
                  <a:cubicBezTo>
                    <a:pt x="10489" y="8145"/>
                    <a:pt x="8141" y="10495"/>
                    <a:pt x="5245" y="10495"/>
                  </a:cubicBezTo>
                  <a:cubicBezTo>
                    <a:pt x="2348" y="10495"/>
                    <a:pt x="0" y="8145"/>
                    <a:pt x="0" y="5247"/>
                  </a:cubicBezTo>
                  <a:cubicBezTo>
                    <a:pt x="0" y="2349"/>
                    <a:pt x="2348" y="0"/>
                    <a:pt x="5245" y="0"/>
                  </a:cubicBezTo>
                  <a:cubicBezTo>
                    <a:pt x="8141" y="0"/>
                    <a:pt x="10489" y="2349"/>
                    <a:pt x="10489" y="5247"/>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4" name="Google Shape;1344;p6"/>
            <p:cNvSpPr/>
            <p:nvPr/>
          </p:nvSpPr>
          <p:spPr>
            <a:xfrm>
              <a:off x="6027952" y="1561887"/>
              <a:ext cx="10489" cy="10494"/>
            </a:xfrm>
            <a:custGeom>
              <a:avLst/>
              <a:gdLst/>
              <a:ahLst/>
              <a:cxnLst/>
              <a:rect l="l" t="t" r="r" b="b"/>
              <a:pathLst>
                <a:path w="10489" h="10494" extrusionOk="0">
                  <a:moveTo>
                    <a:pt x="10489" y="5247"/>
                  </a:moveTo>
                  <a:cubicBezTo>
                    <a:pt x="10489" y="8145"/>
                    <a:pt x="8141" y="10495"/>
                    <a:pt x="5245" y="10495"/>
                  </a:cubicBezTo>
                  <a:cubicBezTo>
                    <a:pt x="2348" y="10495"/>
                    <a:pt x="0" y="8145"/>
                    <a:pt x="0" y="5247"/>
                  </a:cubicBezTo>
                  <a:cubicBezTo>
                    <a:pt x="0" y="2349"/>
                    <a:pt x="2348" y="0"/>
                    <a:pt x="5245" y="0"/>
                  </a:cubicBezTo>
                  <a:cubicBezTo>
                    <a:pt x="8141" y="0"/>
                    <a:pt x="10489" y="2349"/>
                    <a:pt x="10489" y="5247"/>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5" name="Google Shape;1345;p6"/>
            <p:cNvSpPr/>
            <p:nvPr/>
          </p:nvSpPr>
          <p:spPr>
            <a:xfrm>
              <a:off x="6027952" y="1629220"/>
              <a:ext cx="10489" cy="10494"/>
            </a:xfrm>
            <a:custGeom>
              <a:avLst/>
              <a:gdLst/>
              <a:ahLst/>
              <a:cxnLst/>
              <a:rect l="l" t="t" r="r" b="b"/>
              <a:pathLst>
                <a:path w="10489" h="10494" extrusionOk="0">
                  <a:moveTo>
                    <a:pt x="10489" y="5247"/>
                  </a:moveTo>
                  <a:cubicBezTo>
                    <a:pt x="10489" y="8145"/>
                    <a:pt x="8141" y="10495"/>
                    <a:pt x="5245" y="10495"/>
                  </a:cubicBezTo>
                  <a:cubicBezTo>
                    <a:pt x="2348" y="10495"/>
                    <a:pt x="0" y="8145"/>
                    <a:pt x="0" y="5247"/>
                  </a:cubicBezTo>
                  <a:cubicBezTo>
                    <a:pt x="0" y="2349"/>
                    <a:pt x="2348" y="0"/>
                    <a:pt x="5245" y="0"/>
                  </a:cubicBezTo>
                  <a:cubicBezTo>
                    <a:pt x="8141" y="0"/>
                    <a:pt x="10489" y="2349"/>
                    <a:pt x="10489" y="5247"/>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6" name="Google Shape;1346;p6"/>
            <p:cNvSpPr/>
            <p:nvPr/>
          </p:nvSpPr>
          <p:spPr>
            <a:xfrm>
              <a:off x="5989744" y="1323989"/>
              <a:ext cx="425379" cy="167576"/>
            </a:xfrm>
            <a:custGeom>
              <a:avLst/>
              <a:gdLst/>
              <a:ahLst/>
              <a:cxnLst/>
              <a:rect l="l" t="t" r="r" b="b"/>
              <a:pathLst>
                <a:path w="425379" h="167576" extrusionOk="0">
                  <a:moveTo>
                    <a:pt x="422487" y="167573"/>
                  </a:moveTo>
                  <a:cubicBezTo>
                    <a:pt x="420997" y="167573"/>
                    <a:pt x="419792" y="166366"/>
                    <a:pt x="419792" y="164876"/>
                  </a:cubicBezTo>
                  <a:lnTo>
                    <a:pt x="419792" y="16674"/>
                  </a:lnTo>
                  <a:cubicBezTo>
                    <a:pt x="419792" y="10547"/>
                    <a:pt x="414885" y="5550"/>
                    <a:pt x="408763" y="5444"/>
                  </a:cubicBezTo>
                  <a:lnTo>
                    <a:pt x="16641" y="5444"/>
                  </a:lnTo>
                  <a:cubicBezTo>
                    <a:pt x="10461" y="5471"/>
                    <a:pt x="5465" y="10491"/>
                    <a:pt x="5465" y="16674"/>
                  </a:cubicBezTo>
                  <a:lnTo>
                    <a:pt x="5465" y="125790"/>
                  </a:lnTo>
                  <a:cubicBezTo>
                    <a:pt x="5667" y="127293"/>
                    <a:pt x="4613" y="128676"/>
                    <a:pt x="3111" y="128878"/>
                  </a:cubicBezTo>
                  <a:cubicBezTo>
                    <a:pt x="1608" y="129080"/>
                    <a:pt x="227" y="128025"/>
                    <a:pt x="25" y="126522"/>
                  </a:cubicBezTo>
                  <a:cubicBezTo>
                    <a:pt x="-8" y="126279"/>
                    <a:pt x="-8" y="126033"/>
                    <a:pt x="25" y="125790"/>
                  </a:cubicBezTo>
                  <a:lnTo>
                    <a:pt x="25" y="16674"/>
                  </a:lnTo>
                  <a:cubicBezTo>
                    <a:pt x="25" y="7484"/>
                    <a:pt x="7456" y="27"/>
                    <a:pt x="16641" y="0"/>
                  </a:cubicBezTo>
                  <a:lnTo>
                    <a:pt x="408763" y="0"/>
                  </a:lnTo>
                  <a:cubicBezTo>
                    <a:pt x="417949" y="27"/>
                    <a:pt x="425379" y="7484"/>
                    <a:pt x="425379" y="16674"/>
                  </a:cubicBezTo>
                  <a:lnTo>
                    <a:pt x="425379" y="164876"/>
                  </a:lnTo>
                  <a:cubicBezTo>
                    <a:pt x="425355" y="166392"/>
                    <a:pt x="424105" y="167601"/>
                    <a:pt x="422590" y="167576"/>
                  </a:cubicBezTo>
                  <a:cubicBezTo>
                    <a:pt x="422556" y="167576"/>
                    <a:pt x="422522" y="167575"/>
                    <a:pt x="422487" y="167573"/>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7" name="Google Shape;1347;p6"/>
            <p:cNvSpPr/>
            <p:nvPr/>
          </p:nvSpPr>
          <p:spPr>
            <a:xfrm>
              <a:off x="6019988" y="1346768"/>
              <a:ext cx="395356" cy="5493"/>
            </a:xfrm>
            <a:custGeom>
              <a:avLst/>
              <a:gdLst/>
              <a:ahLst/>
              <a:cxnLst/>
              <a:rect l="l" t="t" r="r" b="b"/>
              <a:pathLst>
                <a:path w="395356" h="5493" extrusionOk="0">
                  <a:moveTo>
                    <a:pt x="392244" y="5468"/>
                  </a:moveTo>
                  <a:lnTo>
                    <a:pt x="3111" y="5468"/>
                  </a:lnTo>
                  <a:cubicBezTo>
                    <a:pt x="1609" y="5670"/>
                    <a:pt x="227" y="4616"/>
                    <a:pt x="25" y="3113"/>
                  </a:cubicBezTo>
                  <a:cubicBezTo>
                    <a:pt x="-177" y="1609"/>
                    <a:pt x="877" y="227"/>
                    <a:pt x="2379" y="25"/>
                  </a:cubicBezTo>
                  <a:cubicBezTo>
                    <a:pt x="2622" y="-8"/>
                    <a:pt x="2868" y="-8"/>
                    <a:pt x="3111" y="25"/>
                  </a:cubicBezTo>
                  <a:lnTo>
                    <a:pt x="392244" y="25"/>
                  </a:lnTo>
                  <a:cubicBezTo>
                    <a:pt x="393748" y="-177"/>
                    <a:pt x="395126" y="877"/>
                    <a:pt x="395332" y="2380"/>
                  </a:cubicBezTo>
                  <a:cubicBezTo>
                    <a:pt x="395533" y="3884"/>
                    <a:pt x="394479" y="5266"/>
                    <a:pt x="392974" y="5468"/>
                  </a:cubicBezTo>
                  <a:cubicBezTo>
                    <a:pt x="392734" y="5501"/>
                    <a:pt x="392489" y="5501"/>
                    <a:pt x="392244" y="5468"/>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8" name="Google Shape;1348;p6"/>
            <p:cNvSpPr/>
            <p:nvPr/>
          </p:nvSpPr>
          <p:spPr>
            <a:xfrm>
              <a:off x="6088617" y="1599207"/>
              <a:ext cx="229160" cy="5446"/>
            </a:xfrm>
            <a:custGeom>
              <a:avLst/>
              <a:gdLst/>
              <a:ahLst/>
              <a:cxnLst/>
              <a:rect l="l" t="t" r="r" b="b"/>
              <a:pathLst>
                <a:path w="229160" h="5446" extrusionOk="0">
                  <a:moveTo>
                    <a:pt x="229015" y="5444"/>
                  </a:moveTo>
                  <a:lnTo>
                    <a:pt x="2074" y="5444"/>
                  </a:lnTo>
                  <a:cubicBezTo>
                    <a:pt x="947" y="5444"/>
                    <a:pt x="16" y="4218"/>
                    <a:pt x="16" y="2697"/>
                  </a:cubicBezTo>
                  <a:cubicBezTo>
                    <a:pt x="-131" y="1392"/>
                    <a:pt x="776" y="202"/>
                    <a:pt x="2074" y="0"/>
                  </a:cubicBezTo>
                  <a:lnTo>
                    <a:pt x="229015" y="0"/>
                  </a:lnTo>
                  <a:cubicBezTo>
                    <a:pt x="228378" y="98"/>
                    <a:pt x="229554" y="5591"/>
                    <a:pt x="229015" y="5444"/>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49" name="Google Shape;1349;p6"/>
            <p:cNvSpPr/>
            <p:nvPr/>
          </p:nvSpPr>
          <p:spPr>
            <a:xfrm>
              <a:off x="6054296" y="1568311"/>
              <a:ext cx="264034" cy="5443"/>
            </a:xfrm>
            <a:custGeom>
              <a:avLst/>
              <a:gdLst/>
              <a:ahLst/>
              <a:cxnLst/>
              <a:rect l="l" t="t" r="r" b="b"/>
              <a:pathLst>
                <a:path w="264034" h="5443" extrusionOk="0">
                  <a:moveTo>
                    <a:pt x="262895" y="5444"/>
                  </a:moveTo>
                  <a:lnTo>
                    <a:pt x="2379" y="5444"/>
                  </a:lnTo>
                  <a:cubicBezTo>
                    <a:pt x="877" y="5242"/>
                    <a:pt x="-178" y="3859"/>
                    <a:pt x="25" y="2355"/>
                  </a:cubicBezTo>
                  <a:cubicBezTo>
                    <a:pt x="190" y="1129"/>
                    <a:pt x="1154" y="165"/>
                    <a:pt x="2379" y="0"/>
                  </a:cubicBezTo>
                  <a:lnTo>
                    <a:pt x="262895" y="0"/>
                  </a:lnTo>
                  <a:cubicBezTo>
                    <a:pt x="264415" y="0"/>
                    <a:pt x="264415" y="5444"/>
                    <a:pt x="262895" y="5444"/>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0" name="Google Shape;1350;p6"/>
            <p:cNvSpPr/>
            <p:nvPr/>
          </p:nvSpPr>
          <p:spPr>
            <a:xfrm>
              <a:off x="6155146" y="1599648"/>
              <a:ext cx="5441" cy="40851"/>
            </a:xfrm>
            <a:custGeom>
              <a:avLst/>
              <a:gdLst/>
              <a:ahLst/>
              <a:cxnLst/>
              <a:rect l="l" t="t" r="r" b="b"/>
              <a:pathLst>
                <a:path w="5441" h="40851" extrusionOk="0">
                  <a:moveTo>
                    <a:pt x="2696" y="40851"/>
                  </a:moveTo>
                  <a:cubicBezTo>
                    <a:pt x="1207" y="40851"/>
                    <a:pt x="0" y="39645"/>
                    <a:pt x="0" y="38154"/>
                  </a:cubicBezTo>
                  <a:cubicBezTo>
                    <a:pt x="0" y="38139"/>
                    <a:pt x="0" y="38120"/>
                    <a:pt x="0" y="38105"/>
                  </a:cubicBezTo>
                  <a:lnTo>
                    <a:pt x="0" y="2697"/>
                  </a:lnTo>
                  <a:cubicBezTo>
                    <a:pt x="0" y="1207"/>
                    <a:pt x="1207" y="0"/>
                    <a:pt x="2696" y="0"/>
                  </a:cubicBezTo>
                  <a:cubicBezTo>
                    <a:pt x="4193" y="0"/>
                    <a:pt x="5414" y="1200"/>
                    <a:pt x="5441" y="2697"/>
                  </a:cubicBezTo>
                  <a:lnTo>
                    <a:pt x="5441" y="38105"/>
                  </a:lnTo>
                  <a:cubicBezTo>
                    <a:pt x="5441" y="39620"/>
                    <a:pt x="4212" y="40851"/>
                    <a:pt x="2696" y="40851"/>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1" name="Google Shape;1351;p6"/>
            <p:cNvSpPr/>
            <p:nvPr/>
          </p:nvSpPr>
          <p:spPr>
            <a:xfrm>
              <a:off x="6244158" y="1599965"/>
              <a:ext cx="5440" cy="40534"/>
            </a:xfrm>
            <a:custGeom>
              <a:avLst/>
              <a:gdLst/>
              <a:ahLst/>
              <a:cxnLst/>
              <a:rect l="l" t="t" r="r" b="b"/>
              <a:pathLst>
                <a:path w="5440" h="40534" extrusionOk="0">
                  <a:moveTo>
                    <a:pt x="2745" y="40534"/>
                  </a:moveTo>
                  <a:cubicBezTo>
                    <a:pt x="1229" y="40534"/>
                    <a:pt x="0" y="39303"/>
                    <a:pt x="0" y="37788"/>
                  </a:cubicBezTo>
                  <a:lnTo>
                    <a:pt x="0" y="2380"/>
                  </a:lnTo>
                  <a:cubicBezTo>
                    <a:pt x="202" y="877"/>
                    <a:pt x="1584" y="-178"/>
                    <a:pt x="3086" y="25"/>
                  </a:cubicBezTo>
                  <a:cubicBezTo>
                    <a:pt x="4312" y="190"/>
                    <a:pt x="5276" y="1154"/>
                    <a:pt x="5441" y="2380"/>
                  </a:cubicBezTo>
                  <a:lnTo>
                    <a:pt x="5441" y="37788"/>
                  </a:lnTo>
                  <a:cubicBezTo>
                    <a:pt x="5441" y="39284"/>
                    <a:pt x="4242" y="40510"/>
                    <a:pt x="2745" y="40534"/>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2" name="Google Shape;1352;p6"/>
            <p:cNvSpPr/>
            <p:nvPr/>
          </p:nvSpPr>
          <p:spPr>
            <a:xfrm>
              <a:off x="6122796" y="1637018"/>
              <a:ext cx="159152" cy="21578"/>
            </a:xfrm>
            <a:custGeom>
              <a:avLst/>
              <a:gdLst/>
              <a:ahLst/>
              <a:cxnLst/>
              <a:rect l="l" t="t" r="r" b="b"/>
              <a:pathLst>
                <a:path w="159152" h="21578" extrusionOk="0">
                  <a:moveTo>
                    <a:pt x="151261" y="21578"/>
                  </a:moveTo>
                  <a:lnTo>
                    <a:pt x="124107" y="21578"/>
                  </a:lnTo>
                  <a:cubicBezTo>
                    <a:pt x="122604" y="21377"/>
                    <a:pt x="121550" y="19994"/>
                    <a:pt x="121752" y="18488"/>
                  </a:cubicBezTo>
                  <a:cubicBezTo>
                    <a:pt x="121917" y="17262"/>
                    <a:pt x="122881" y="16301"/>
                    <a:pt x="124107" y="16134"/>
                  </a:cubicBezTo>
                  <a:lnTo>
                    <a:pt x="151261" y="16134"/>
                  </a:lnTo>
                  <a:cubicBezTo>
                    <a:pt x="152623" y="16110"/>
                    <a:pt x="153712" y="14997"/>
                    <a:pt x="153712" y="13633"/>
                  </a:cubicBezTo>
                  <a:lnTo>
                    <a:pt x="153712" y="7945"/>
                  </a:lnTo>
                  <a:cubicBezTo>
                    <a:pt x="153712" y="6581"/>
                    <a:pt x="152623" y="5468"/>
                    <a:pt x="151261" y="5444"/>
                  </a:cubicBezTo>
                  <a:lnTo>
                    <a:pt x="7891" y="5444"/>
                  </a:lnTo>
                  <a:cubicBezTo>
                    <a:pt x="6538" y="5444"/>
                    <a:pt x="5441" y="6542"/>
                    <a:pt x="5440" y="7896"/>
                  </a:cubicBezTo>
                  <a:cubicBezTo>
                    <a:pt x="5440" y="7910"/>
                    <a:pt x="5440" y="7930"/>
                    <a:pt x="5441" y="7945"/>
                  </a:cubicBezTo>
                  <a:lnTo>
                    <a:pt x="5441" y="13633"/>
                  </a:lnTo>
                  <a:cubicBezTo>
                    <a:pt x="5414" y="14987"/>
                    <a:pt x="6489" y="16105"/>
                    <a:pt x="7842" y="16134"/>
                  </a:cubicBezTo>
                  <a:cubicBezTo>
                    <a:pt x="7859" y="16134"/>
                    <a:pt x="7875" y="16134"/>
                    <a:pt x="7891" y="16134"/>
                  </a:cubicBezTo>
                  <a:lnTo>
                    <a:pt x="76513" y="16134"/>
                  </a:lnTo>
                  <a:cubicBezTo>
                    <a:pt x="78015" y="16336"/>
                    <a:pt x="79070" y="17718"/>
                    <a:pt x="78867" y="19224"/>
                  </a:cubicBezTo>
                  <a:cubicBezTo>
                    <a:pt x="78702" y="20450"/>
                    <a:pt x="77738" y="21411"/>
                    <a:pt x="76513" y="21578"/>
                  </a:cubicBezTo>
                  <a:lnTo>
                    <a:pt x="7891" y="21578"/>
                  </a:lnTo>
                  <a:cubicBezTo>
                    <a:pt x="3525" y="21553"/>
                    <a:pt x="0" y="18003"/>
                    <a:pt x="0" y="13633"/>
                  </a:cubicBezTo>
                  <a:lnTo>
                    <a:pt x="0" y="7945"/>
                  </a:lnTo>
                  <a:cubicBezTo>
                    <a:pt x="0" y="3575"/>
                    <a:pt x="3525" y="29"/>
                    <a:pt x="7891" y="0"/>
                  </a:cubicBezTo>
                  <a:lnTo>
                    <a:pt x="151261" y="0"/>
                  </a:lnTo>
                  <a:cubicBezTo>
                    <a:pt x="155627" y="29"/>
                    <a:pt x="159153" y="3575"/>
                    <a:pt x="159153" y="7945"/>
                  </a:cubicBezTo>
                  <a:lnTo>
                    <a:pt x="159153" y="13633"/>
                  </a:lnTo>
                  <a:cubicBezTo>
                    <a:pt x="159153" y="18003"/>
                    <a:pt x="155627" y="21553"/>
                    <a:pt x="151261" y="21578"/>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3" name="Google Shape;1353;p6"/>
            <p:cNvSpPr/>
            <p:nvPr/>
          </p:nvSpPr>
          <p:spPr>
            <a:xfrm>
              <a:off x="6492715" y="1468366"/>
              <a:ext cx="92344" cy="149329"/>
            </a:xfrm>
            <a:custGeom>
              <a:avLst/>
              <a:gdLst/>
              <a:ahLst/>
              <a:cxnLst/>
              <a:rect l="l" t="t" r="r" b="b"/>
              <a:pathLst>
                <a:path w="92344" h="149329" extrusionOk="0">
                  <a:moveTo>
                    <a:pt x="78866" y="149330"/>
                  </a:moveTo>
                  <a:lnTo>
                    <a:pt x="13626" y="149330"/>
                  </a:lnTo>
                  <a:cubicBezTo>
                    <a:pt x="6093" y="149303"/>
                    <a:pt x="0" y="143185"/>
                    <a:pt x="0" y="135647"/>
                  </a:cubicBezTo>
                  <a:lnTo>
                    <a:pt x="0" y="13633"/>
                  </a:lnTo>
                  <a:cubicBezTo>
                    <a:pt x="25" y="6115"/>
                    <a:pt x="6112" y="27"/>
                    <a:pt x="13626" y="0"/>
                  </a:cubicBezTo>
                  <a:lnTo>
                    <a:pt x="78719" y="0"/>
                  </a:lnTo>
                  <a:cubicBezTo>
                    <a:pt x="86233" y="27"/>
                    <a:pt x="92320" y="6115"/>
                    <a:pt x="92345" y="13633"/>
                  </a:cubicBezTo>
                  <a:lnTo>
                    <a:pt x="92345" y="135647"/>
                  </a:lnTo>
                  <a:cubicBezTo>
                    <a:pt x="92345" y="143128"/>
                    <a:pt x="86340" y="149222"/>
                    <a:pt x="78866" y="149330"/>
                  </a:cubicBezTo>
                  <a:close/>
                  <a:moveTo>
                    <a:pt x="13626" y="4610"/>
                  </a:moveTo>
                  <a:cubicBezTo>
                    <a:pt x="8646" y="4610"/>
                    <a:pt x="4607" y="8650"/>
                    <a:pt x="4607" y="13633"/>
                  </a:cubicBezTo>
                  <a:lnTo>
                    <a:pt x="4607" y="135647"/>
                  </a:lnTo>
                  <a:cubicBezTo>
                    <a:pt x="4607" y="140639"/>
                    <a:pt x="8636" y="144693"/>
                    <a:pt x="13626" y="144720"/>
                  </a:cubicBezTo>
                  <a:lnTo>
                    <a:pt x="78719" y="144720"/>
                  </a:lnTo>
                  <a:cubicBezTo>
                    <a:pt x="83708" y="144693"/>
                    <a:pt x="87737" y="140639"/>
                    <a:pt x="87737" y="135647"/>
                  </a:cubicBezTo>
                  <a:lnTo>
                    <a:pt x="87737" y="13633"/>
                  </a:lnTo>
                  <a:cubicBezTo>
                    <a:pt x="87737" y="8650"/>
                    <a:pt x="83699" y="4610"/>
                    <a:pt x="78719" y="4610"/>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4" name="Google Shape;1354;p6"/>
            <p:cNvSpPr/>
            <p:nvPr/>
          </p:nvSpPr>
          <p:spPr>
            <a:xfrm>
              <a:off x="6494920" y="1579100"/>
              <a:ext cx="88374" cy="4413"/>
            </a:xfrm>
            <a:custGeom>
              <a:avLst/>
              <a:gdLst/>
              <a:ahLst/>
              <a:cxnLst/>
              <a:rect l="l" t="t" r="r" b="b"/>
              <a:pathLst>
                <a:path w="88374" h="4413" extrusionOk="0">
                  <a:moveTo>
                    <a:pt x="86169" y="4414"/>
                  </a:moveTo>
                  <a:lnTo>
                    <a:pt x="2206" y="4414"/>
                  </a:lnTo>
                  <a:cubicBezTo>
                    <a:pt x="985" y="4414"/>
                    <a:pt x="0" y="3426"/>
                    <a:pt x="0" y="2207"/>
                  </a:cubicBezTo>
                  <a:cubicBezTo>
                    <a:pt x="0" y="988"/>
                    <a:pt x="985" y="0"/>
                    <a:pt x="2206" y="0"/>
                  </a:cubicBezTo>
                  <a:lnTo>
                    <a:pt x="86169" y="0"/>
                  </a:lnTo>
                  <a:cubicBezTo>
                    <a:pt x="87389" y="0"/>
                    <a:pt x="88375" y="988"/>
                    <a:pt x="88375" y="2207"/>
                  </a:cubicBezTo>
                  <a:cubicBezTo>
                    <a:pt x="88375" y="3426"/>
                    <a:pt x="87389" y="4414"/>
                    <a:pt x="86169" y="4414"/>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5" name="Google Shape;1355;p6"/>
            <p:cNvSpPr/>
            <p:nvPr/>
          </p:nvSpPr>
          <p:spPr>
            <a:xfrm>
              <a:off x="6529231" y="1588614"/>
              <a:ext cx="19606" cy="19616"/>
            </a:xfrm>
            <a:custGeom>
              <a:avLst/>
              <a:gdLst/>
              <a:ahLst/>
              <a:cxnLst/>
              <a:rect l="l" t="t" r="r" b="b"/>
              <a:pathLst>
                <a:path w="19606" h="19616" extrusionOk="0">
                  <a:moveTo>
                    <a:pt x="9803" y="19616"/>
                  </a:moveTo>
                  <a:cubicBezTo>
                    <a:pt x="4387" y="19616"/>
                    <a:pt x="0" y="15225"/>
                    <a:pt x="0" y="9808"/>
                  </a:cubicBezTo>
                  <a:cubicBezTo>
                    <a:pt x="0" y="4391"/>
                    <a:pt x="4387" y="0"/>
                    <a:pt x="9803" y="0"/>
                  </a:cubicBezTo>
                  <a:cubicBezTo>
                    <a:pt x="15219" y="0"/>
                    <a:pt x="19606" y="4391"/>
                    <a:pt x="19606" y="9808"/>
                  </a:cubicBezTo>
                  <a:cubicBezTo>
                    <a:pt x="19606" y="15225"/>
                    <a:pt x="15219" y="19616"/>
                    <a:pt x="9803" y="19616"/>
                  </a:cubicBezTo>
                  <a:close/>
                  <a:moveTo>
                    <a:pt x="9803" y="4610"/>
                  </a:moveTo>
                  <a:cubicBezTo>
                    <a:pt x="6936" y="4610"/>
                    <a:pt x="4607" y="6937"/>
                    <a:pt x="4607" y="9808"/>
                  </a:cubicBezTo>
                  <a:cubicBezTo>
                    <a:pt x="4607" y="12679"/>
                    <a:pt x="6936" y="15007"/>
                    <a:pt x="9803" y="15007"/>
                  </a:cubicBezTo>
                  <a:cubicBezTo>
                    <a:pt x="12670" y="15007"/>
                    <a:pt x="14999" y="12679"/>
                    <a:pt x="14999" y="9808"/>
                  </a:cubicBezTo>
                  <a:cubicBezTo>
                    <a:pt x="14999" y="6937"/>
                    <a:pt x="12670" y="4610"/>
                    <a:pt x="9803" y="4610"/>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6" name="Google Shape;1356;p6"/>
            <p:cNvSpPr/>
            <p:nvPr/>
          </p:nvSpPr>
          <p:spPr>
            <a:xfrm>
              <a:off x="5878210" y="1141445"/>
              <a:ext cx="259913" cy="171297"/>
            </a:xfrm>
            <a:custGeom>
              <a:avLst/>
              <a:gdLst/>
              <a:ahLst/>
              <a:cxnLst/>
              <a:rect l="l" t="t" r="r" b="b"/>
              <a:pathLst>
                <a:path w="259913" h="171297" extrusionOk="0">
                  <a:moveTo>
                    <a:pt x="251841" y="171265"/>
                  </a:moveTo>
                  <a:cubicBezTo>
                    <a:pt x="252717" y="171120"/>
                    <a:pt x="253437" y="170494"/>
                    <a:pt x="253703" y="169646"/>
                  </a:cubicBezTo>
                  <a:cubicBezTo>
                    <a:pt x="275564" y="101258"/>
                    <a:pt x="237875" y="28086"/>
                    <a:pt x="169522" y="6214"/>
                  </a:cubicBezTo>
                  <a:cubicBezTo>
                    <a:pt x="101170" y="-15659"/>
                    <a:pt x="28037" y="22050"/>
                    <a:pt x="6175" y="90439"/>
                  </a:cubicBezTo>
                  <a:cubicBezTo>
                    <a:pt x="2105" y="103172"/>
                    <a:pt x="23" y="116457"/>
                    <a:pt x="0" y="129825"/>
                  </a:cubicBezTo>
                  <a:cubicBezTo>
                    <a:pt x="0" y="131152"/>
                    <a:pt x="1075" y="132228"/>
                    <a:pt x="2402" y="132228"/>
                  </a:cubicBezTo>
                  <a:cubicBezTo>
                    <a:pt x="3701" y="132228"/>
                    <a:pt x="4754" y="131175"/>
                    <a:pt x="4755" y="129875"/>
                  </a:cubicBezTo>
                  <a:cubicBezTo>
                    <a:pt x="4755" y="129858"/>
                    <a:pt x="4755" y="129842"/>
                    <a:pt x="4754" y="129825"/>
                  </a:cubicBezTo>
                  <a:cubicBezTo>
                    <a:pt x="4896" y="60651"/>
                    <a:pt x="61057" y="4689"/>
                    <a:pt x="130195" y="4830"/>
                  </a:cubicBezTo>
                  <a:cubicBezTo>
                    <a:pt x="199332" y="4971"/>
                    <a:pt x="255265" y="61162"/>
                    <a:pt x="255124" y="130336"/>
                  </a:cubicBezTo>
                  <a:cubicBezTo>
                    <a:pt x="255098" y="143179"/>
                    <a:pt x="253098" y="155941"/>
                    <a:pt x="249194" y="168175"/>
                  </a:cubicBezTo>
                  <a:cubicBezTo>
                    <a:pt x="248805" y="169420"/>
                    <a:pt x="249479" y="170747"/>
                    <a:pt x="250713" y="171167"/>
                  </a:cubicBezTo>
                  <a:cubicBezTo>
                    <a:pt x="251074" y="171296"/>
                    <a:pt x="251463" y="171330"/>
                    <a:pt x="251841" y="171265"/>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7" name="Google Shape;1357;p6"/>
            <p:cNvSpPr/>
            <p:nvPr/>
          </p:nvSpPr>
          <p:spPr>
            <a:xfrm>
              <a:off x="5908649" y="1388960"/>
              <a:ext cx="38629" cy="38650"/>
            </a:xfrm>
            <a:custGeom>
              <a:avLst/>
              <a:gdLst/>
              <a:ahLst/>
              <a:cxnLst/>
              <a:rect l="l" t="t" r="r" b="b"/>
              <a:pathLst>
                <a:path w="38629" h="38650" extrusionOk="0">
                  <a:moveTo>
                    <a:pt x="22350" y="38407"/>
                  </a:moveTo>
                  <a:cubicBezTo>
                    <a:pt x="32884" y="36730"/>
                    <a:pt x="40063" y="26827"/>
                    <a:pt x="38387" y="16288"/>
                  </a:cubicBezTo>
                  <a:cubicBezTo>
                    <a:pt x="36711" y="5750"/>
                    <a:pt x="26813" y="-1434"/>
                    <a:pt x="16280" y="243"/>
                  </a:cubicBezTo>
                  <a:cubicBezTo>
                    <a:pt x="5746" y="1920"/>
                    <a:pt x="-1433" y="11824"/>
                    <a:pt x="243" y="22362"/>
                  </a:cubicBezTo>
                  <a:cubicBezTo>
                    <a:pt x="243" y="22365"/>
                    <a:pt x="244" y="22368"/>
                    <a:pt x="244" y="22371"/>
                  </a:cubicBezTo>
                  <a:cubicBezTo>
                    <a:pt x="1925" y="32905"/>
                    <a:pt x="11820" y="40084"/>
                    <a:pt x="22350" y="38407"/>
                  </a:cubicBezTo>
                  <a:close/>
                  <a:moveTo>
                    <a:pt x="17057" y="4961"/>
                  </a:moveTo>
                  <a:cubicBezTo>
                    <a:pt x="25065" y="3610"/>
                    <a:pt x="32651" y="9011"/>
                    <a:pt x="34001" y="17023"/>
                  </a:cubicBezTo>
                  <a:cubicBezTo>
                    <a:pt x="35352" y="25035"/>
                    <a:pt x="29954" y="32625"/>
                    <a:pt x="21946" y="33976"/>
                  </a:cubicBezTo>
                  <a:cubicBezTo>
                    <a:pt x="13938" y="35327"/>
                    <a:pt x="6352" y="29927"/>
                    <a:pt x="5001" y="21915"/>
                  </a:cubicBezTo>
                  <a:cubicBezTo>
                    <a:pt x="4983" y="21805"/>
                    <a:pt x="4966" y="21696"/>
                    <a:pt x="4950" y="21586"/>
                  </a:cubicBezTo>
                  <a:cubicBezTo>
                    <a:pt x="3800" y="13674"/>
                    <a:pt x="9176" y="6291"/>
                    <a:pt x="17057" y="4961"/>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8" name="Google Shape;1358;p6"/>
            <p:cNvSpPr/>
            <p:nvPr/>
          </p:nvSpPr>
          <p:spPr>
            <a:xfrm>
              <a:off x="5815444" y="1268399"/>
              <a:ext cx="117392" cy="150466"/>
            </a:xfrm>
            <a:custGeom>
              <a:avLst/>
              <a:gdLst/>
              <a:ahLst/>
              <a:cxnLst/>
              <a:rect l="l" t="t" r="r" b="b"/>
              <a:pathLst>
                <a:path w="117392" h="150466" extrusionOk="0">
                  <a:moveTo>
                    <a:pt x="86735" y="149405"/>
                  </a:moveTo>
                  <a:cubicBezTo>
                    <a:pt x="89913" y="148900"/>
                    <a:pt x="93056" y="148196"/>
                    <a:pt x="96146" y="147297"/>
                  </a:cubicBezTo>
                  <a:cubicBezTo>
                    <a:pt x="97397" y="146945"/>
                    <a:pt x="98126" y="145645"/>
                    <a:pt x="97775" y="144394"/>
                  </a:cubicBezTo>
                  <a:cubicBezTo>
                    <a:pt x="97771" y="144381"/>
                    <a:pt x="97767" y="144367"/>
                    <a:pt x="97763" y="144354"/>
                  </a:cubicBezTo>
                  <a:cubicBezTo>
                    <a:pt x="97406" y="143085"/>
                    <a:pt x="96094" y="142341"/>
                    <a:pt x="94823" y="142687"/>
                  </a:cubicBezTo>
                  <a:cubicBezTo>
                    <a:pt x="91930" y="143553"/>
                    <a:pt x="88982" y="144225"/>
                    <a:pt x="86000" y="144697"/>
                  </a:cubicBezTo>
                  <a:cubicBezTo>
                    <a:pt x="47578" y="150779"/>
                    <a:pt x="11502" y="124546"/>
                    <a:pt x="5423" y="86104"/>
                  </a:cubicBezTo>
                  <a:cubicBezTo>
                    <a:pt x="-655" y="47662"/>
                    <a:pt x="25564" y="11567"/>
                    <a:pt x="63987" y="5485"/>
                  </a:cubicBezTo>
                  <a:cubicBezTo>
                    <a:pt x="81312" y="2742"/>
                    <a:pt x="99037" y="6567"/>
                    <a:pt x="113693" y="16210"/>
                  </a:cubicBezTo>
                  <a:cubicBezTo>
                    <a:pt x="114775" y="16931"/>
                    <a:pt x="116235" y="16638"/>
                    <a:pt x="116956" y="15556"/>
                  </a:cubicBezTo>
                  <a:cubicBezTo>
                    <a:pt x="116963" y="15546"/>
                    <a:pt x="116971" y="15534"/>
                    <a:pt x="116977" y="15523"/>
                  </a:cubicBezTo>
                  <a:cubicBezTo>
                    <a:pt x="117706" y="14480"/>
                    <a:pt x="117451" y="13043"/>
                    <a:pt x="116408" y="12314"/>
                  </a:cubicBezTo>
                  <a:cubicBezTo>
                    <a:pt x="116370" y="12287"/>
                    <a:pt x="116331" y="12262"/>
                    <a:pt x="116291" y="12238"/>
                  </a:cubicBezTo>
                  <a:cubicBezTo>
                    <a:pt x="81516" y="-10469"/>
                    <a:pt x="34927" y="-671"/>
                    <a:pt x="12231" y="34123"/>
                  </a:cubicBezTo>
                  <a:cubicBezTo>
                    <a:pt x="-10464" y="68916"/>
                    <a:pt x="-671" y="115530"/>
                    <a:pt x="34105" y="138237"/>
                  </a:cubicBezTo>
                  <a:cubicBezTo>
                    <a:pt x="49691" y="148414"/>
                    <a:pt x="68496" y="152446"/>
                    <a:pt x="86882" y="149552"/>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59" name="Google Shape;1359;p6"/>
            <p:cNvSpPr/>
            <p:nvPr/>
          </p:nvSpPr>
          <p:spPr>
            <a:xfrm>
              <a:off x="5834732" y="1285856"/>
              <a:ext cx="49461" cy="43887"/>
            </a:xfrm>
            <a:custGeom>
              <a:avLst/>
              <a:gdLst/>
              <a:ahLst/>
              <a:cxnLst/>
              <a:rect l="l" t="t" r="r" b="b"/>
              <a:pathLst>
                <a:path w="49461" h="43887" extrusionOk="0">
                  <a:moveTo>
                    <a:pt x="2747" y="43870"/>
                  </a:moveTo>
                  <a:cubicBezTo>
                    <a:pt x="3649" y="43724"/>
                    <a:pt x="4390" y="43077"/>
                    <a:pt x="4658" y="42203"/>
                  </a:cubicBezTo>
                  <a:cubicBezTo>
                    <a:pt x="10631" y="22657"/>
                    <a:pt x="27186" y="8205"/>
                    <a:pt x="47351" y="4932"/>
                  </a:cubicBezTo>
                  <a:cubicBezTo>
                    <a:pt x="48704" y="4729"/>
                    <a:pt x="49637" y="3466"/>
                    <a:pt x="49434" y="2112"/>
                  </a:cubicBezTo>
                  <a:cubicBezTo>
                    <a:pt x="49231" y="758"/>
                    <a:pt x="47969" y="-175"/>
                    <a:pt x="46615" y="28"/>
                  </a:cubicBezTo>
                  <a:cubicBezTo>
                    <a:pt x="24637" y="3714"/>
                    <a:pt x="6627" y="19511"/>
                    <a:pt x="100" y="40830"/>
                  </a:cubicBezTo>
                  <a:cubicBezTo>
                    <a:pt x="-273" y="42075"/>
                    <a:pt x="433" y="43387"/>
                    <a:pt x="1678" y="43761"/>
                  </a:cubicBezTo>
                  <a:cubicBezTo>
                    <a:pt x="1691" y="43765"/>
                    <a:pt x="1704" y="43768"/>
                    <a:pt x="1717" y="43772"/>
                  </a:cubicBezTo>
                  <a:cubicBezTo>
                    <a:pt x="2050" y="43878"/>
                    <a:pt x="2400" y="43911"/>
                    <a:pt x="2747" y="43870"/>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60" name="Google Shape;1360;p6"/>
            <p:cNvSpPr/>
            <p:nvPr/>
          </p:nvSpPr>
          <p:spPr>
            <a:xfrm>
              <a:off x="5989149" y="1163194"/>
              <a:ext cx="91743" cy="31583"/>
            </a:xfrm>
            <a:custGeom>
              <a:avLst/>
              <a:gdLst/>
              <a:ahLst/>
              <a:cxnLst/>
              <a:rect l="l" t="t" r="r" b="b"/>
              <a:pathLst>
                <a:path w="91743" h="31583" extrusionOk="0">
                  <a:moveTo>
                    <a:pt x="89681" y="31523"/>
                  </a:moveTo>
                  <a:cubicBezTo>
                    <a:pt x="90229" y="31431"/>
                    <a:pt x="90731" y="31154"/>
                    <a:pt x="91102" y="30738"/>
                  </a:cubicBezTo>
                  <a:cubicBezTo>
                    <a:pt x="91994" y="29793"/>
                    <a:pt x="91951" y="28303"/>
                    <a:pt x="91006" y="27411"/>
                  </a:cubicBezTo>
                  <a:cubicBezTo>
                    <a:pt x="90928" y="27337"/>
                    <a:pt x="90846" y="27270"/>
                    <a:pt x="90759" y="27207"/>
                  </a:cubicBezTo>
                  <a:cubicBezTo>
                    <a:pt x="66572" y="5724"/>
                    <a:pt x="34025" y="-3763"/>
                    <a:pt x="2090" y="1363"/>
                  </a:cubicBezTo>
                  <a:cubicBezTo>
                    <a:pt x="737" y="1579"/>
                    <a:pt x="-185" y="2853"/>
                    <a:pt x="32" y="4207"/>
                  </a:cubicBezTo>
                  <a:cubicBezTo>
                    <a:pt x="248" y="5561"/>
                    <a:pt x="1521" y="6484"/>
                    <a:pt x="2874" y="6267"/>
                  </a:cubicBezTo>
                  <a:cubicBezTo>
                    <a:pt x="33455" y="1362"/>
                    <a:pt x="64617" y="10494"/>
                    <a:pt x="87720" y="31131"/>
                  </a:cubicBezTo>
                  <a:cubicBezTo>
                    <a:pt x="88288" y="31534"/>
                    <a:pt x="89001" y="31677"/>
                    <a:pt x="89681" y="31523"/>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61" name="Google Shape;1361;p6"/>
            <p:cNvSpPr/>
            <p:nvPr/>
          </p:nvSpPr>
          <p:spPr>
            <a:xfrm>
              <a:off x="6124048" y="1216251"/>
              <a:ext cx="87500" cy="111332"/>
            </a:xfrm>
            <a:custGeom>
              <a:avLst/>
              <a:gdLst/>
              <a:ahLst/>
              <a:cxnLst/>
              <a:rect l="l" t="t" r="r" b="b"/>
              <a:pathLst>
                <a:path w="87500" h="111332" extrusionOk="0">
                  <a:moveTo>
                    <a:pt x="87466" y="77136"/>
                  </a:moveTo>
                  <a:cubicBezTo>
                    <a:pt x="88709" y="35796"/>
                    <a:pt x="56221" y="1277"/>
                    <a:pt x="14903" y="34"/>
                  </a:cubicBezTo>
                  <a:cubicBezTo>
                    <a:pt x="10551" y="-97"/>
                    <a:pt x="6195" y="152"/>
                    <a:pt x="1886" y="779"/>
                  </a:cubicBezTo>
                  <a:cubicBezTo>
                    <a:pt x="681" y="956"/>
                    <a:pt x="-152" y="2075"/>
                    <a:pt x="23" y="3280"/>
                  </a:cubicBezTo>
                  <a:cubicBezTo>
                    <a:pt x="224" y="4471"/>
                    <a:pt x="1326" y="5292"/>
                    <a:pt x="2523" y="5144"/>
                  </a:cubicBezTo>
                  <a:cubicBezTo>
                    <a:pt x="41056" y="-384"/>
                    <a:pt x="76772" y="26388"/>
                    <a:pt x="82297" y="64941"/>
                  </a:cubicBezTo>
                  <a:cubicBezTo>
                    <a:pt x="84423" y="79777"/>
                    <a:pt x="81770" y="94905"/>
                    <a:pt x="74723" y="108130"/>
                  </a:cubicBezTo>
                  <a:cubicBezTo>
                    <a:pt x="74154" y="109186"/>
                    <a:pt x="74549" y="110503"/>
                    <a:pt x="75605" y="111072"/>
                  </a:cubicBezTo>
                  <a:cubicBezTo>
                    <a:pt x="76661" y="111641"/>
                    <a:pt x="77977" y="111246"/>
                    <a:pt x="78546" y="110190"/>
                  </a:cubicBezTo>
                  <a:cubicBezTo>
                    <a:pt x="84054" y="100018"/>
                    <a:pt x="87109" y="88699"/>
                    <a:pt x="87466" y="77136"/>
                  </a:cubicBezTo>
                  <a:close/>
                </a:path>
              </a:pathLst>
            </a:custGeom>
            <a:solidFill>
              <a:srgbClr val="FC0000"/>
            </a:solid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grpSp>
      <p:sp>
        <p:nvSpPr>
          <p:cNvPr id="1362" name="Google Shape;1362;p6"/>
          <p:cNvSpPr txBox="1"/>
          <p:nvPr/>
        </p:nvSpPr>
        <p:spPr>
          <a:xfrm>
            <a:off x="6921100" y="3649800"/>
            <a:ext cx="1762800" cy="74328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dirty="0">
                <a:solidFill>
                  <a:srgbClr val="FC0000"/>
                </a:solidFill>
                <a:latin typeface="Red Hat"/>
                <a:ea typeface="Inter"/>
                <a:cs typeface="Inter"/>
                <a:sym typeface="Inter"/>
              </a:rPr>
              <a:t>Cách tiếp cận phân tích hành vi IoA nhờ AI</a:t>
            </a:r>
          </a:p>
          <a:p>
            <a:pPr marL="0" marR="0" lvl="0" indent="0" algn="ctr" rtl="0">
              <a:lnSpc>
                <a:spcPct val="115000"/>
              </a:lnSpc>
              <a:spcBef>
                <a:spcPts val="0"/>
              </a:spcBef>
              <a:spcAft>
                <a:spcPts val="0"/>
              </a:spcAft>
              <a:buClr>
                <a:srgbClr val="000000"/>
              </a:buClr>
              <a:buSzPts val="1050"/>
              <a:buFont typeface="Arial"/>
              <a:buNone/>
            </a:pPr>
            <a:r>
              <a:rPr lang="en-US" sz="1050" dirty="0" err="1">
                <a:solidFill>
                  <a:schemeClr val="dk1"/>
                </a:solidFill>
                <a:latin typeface="Red Hat"/>
                <a:ea typeface="Inter"/>
                <a:cs typeface="Inter"/>
                <a:sym typeface="Inter"/>
              </a:rPr>
              <a:t>cho</a:t>
            </a:r>
            <a:r>
              <a:rPr lang="en-US" sz="1050" dirty="0">
                <a:solidFill>
                  <a:schemeClr val="dk1"/>
                </a:solidFill>
                <a:latin typeface="Red Hat"/>
                <a:ea typeface="Inter"/>
                <a:cs typeface="Inter"/>
                <a:sym typeface="Inter"/>
              </a:rPr>
              <a:t> </a:t>
            </a:r>
            <a:r>
              <a:rPr lang="en-US" sz="1050" dirty="0" err="1">
                <a:solidFill>
                  <a:schemeClr val="dk1"/>
                </a:solidFill>
                <a:latin typeface="Red Hat"/>
                <a:ea typeface="Inter"/>
                <a:cs typeface="Inter"/>
                <a:sym typeface="Inter"/>
              </a:rPr>
              <a:t>phép</a:t>
            </a:r>
            <a:r>
              <a:rPr lang="en-US" sz="1050" dirty="0">
                <a:solidFill>
                  <a:schemeClr val="dk1"/>
                </a:solidFill>
                <a:latin typeface="Red Hat"/>
                <a:ea typeface="Inter"/>
                <a:cs typeface="Inter"/>
                <a:sym typeface="Inter"/>
              </a:rPr>
              <a:t> </a:t>
            </a:r>
            <a:r>
              <a:rPr lang="en-US" sz="1050" dirty="0" err="1">
                <a:solidFill>
                  <a:schemeClr val="dk1"/>
                </a:solidFill>
                <a:latin typeface="Red Hat"/>
                <a:ea typeface="Inter"/>
                <a:cs typeface="Inter"/>
                <a:sym typeface="Inter"/>
              </a:rPr>
              <a:t>phát</a:t>
            </a:r>
            <a:r>
              <a:rPr lang="en-US" sz="1050" dirty="0">
                <a:solidFill>
                  <a:schemeClr val="dk1"/>
                </a:solidFill>
                <a:latin typeface="Red Hat"/>
                <a:ea typeface="Inter"/>
                <a:cs typeface="Inter"/>
                <a:sym typeface="Inter"/>
              </a:rPr>
              <a:t> </a:t>
            </a:r>
            <a:r>
              <a:rPr lang="en-US" sz="1050" dirty="0" err="1">
                <a:solidFill>
                  <a:schemeClr val="dk1"/>
                </a:solidFill>
                <a:latin typeface="Red Hat"/>
                <a:ea typeface="Inter"/>
                <a:cs typeface="Inter"/>
                <a:sym typeface="Inter"/>
              </a:rPr>
              <a:t>hiện</a:t>
            </a:r>
            <a:r>
              <a:rPr lang="en-US" sz="1050" dirty="0">
                <a:solidFill>
                  <a:schemeClr val="dk1"/>
                </a:solidFill>
                <a:latin typeface="Red Hat"/>
                <a:ea typeface="Inter"/>
                <a:cs typeface="Inter"/>
                <a:sym typeface="Inter"/>
              </a:rPr>
              <a:t> ở </a:t>
            </a:r>
            <a:r>
              <a:rPr lang="en-US" sz="1050" dirty="0" err="1">
                <a:solidFill>
                  <a:schemeClr val="dk1"/>
                </a:solidFill>
                <a:latin typeface="Red Hat"/>
                <a:ea typeface="Inter"/>
                <a:cs typeface="Inter"/>
                <a:sym typeface="Inter"/>
              </a:rPr>
              <a:t>độ</a:t>
            </a:r>
            <a:r>
              <a:rPr lang="en-US" sz="1050" dirty="0">
                <a:solidFill>
                  <a:schemeClr val="dk1"/>
                </a:solidFill>
                <a:latin typeface="Red Hat"/>
                <a:ea typeface="Inter"/>
                <a:cs typeface="Inter"/>
                <a:sym typeface="Inter"/>
              </a:rPr>
              <a:t> </a:t>
            </a:r>
            <a:r>
              <a:rPr lang="en-US" sz="1050" dirty="0" err="1">
                <a:solidFill>
                  <a:schemeClr val="dk1"/>
                </a:solidFill>
                <a:latin typeface="Red Hat"/>
                <a:ea typeface="Inter"/>
                <a:cs typeface="Inter"/>
                <a:sym typeface="Inter"/>
              </a:rPr>
              <a:t>chính</a:t>
            </a:r>
            <a:r>
              <a:rPr lang="en-US" sz="1050" dirty="0">
                <a:solidFill>
                  <a:schemeClr val="dk1"/>
                </a:solidFill>
                <a:latin typeface="Red Hat"/>
                <a:ea typeface="Inter"/>
                <a:cs typeface="Inter"/>
                <a:sym typeface="Inter"/>
              </a:rPr>
              <a:t> </a:t>
            </a:r>
            <a:r>
              <a:rPr lang="en-US" sz="1050" dirty="0" err="1">
                <a:solidFill>
                  <a:schemeClr val="dk1"/>
                </a:solidFill>
                <a:latin typeface="Red Hat"/>
                <a:ea typeface="Inter"/>
                <a:cs typeface="Inter"/>
                <a:sym typeface="Inter"/>
              </a:rPr>
              <a:t>xác</a:t>
            </a:r>
            <a:r>
              <a:rPr lang="en-US" sz="1050" dirty="0">
                <a:solidFill>
                  <a:schemeClr val="dk1"/>
                </a:solidFill>
                <a:latin typeface="Red Hat"/>
                <a:ea typeface="Inter"/>
                <a:cs typeface="Inter"/>
                <a:sym typeface="Inter"/>
              </a:rPr>
              <a:t> </a:t>
            </a:r>
            <a:r>
              <a:rPr lang="en-US" sz="1050" dirty="0" err="1">
                <a:solidFill>
                  <a:schemeClr val="dk1"/>
                </a:solidFill>
                <a:latin typeface="Red Hat"/>
                <a:ea typeface="Inter"/>
                <a:cs typeface="Inter"/>
                <a:sym typeface="Inter"/>
              </a:rPr>
              <a:t>cao</a:t>
            </a:r>
            <a:endParaRPr sz="1050" b="0" i="0" u="none" strike="noStrike" cap="none" dirty="0">
              <a:solidFill>
                <a:schemeClr val="dk1"/>
              </a:solidFill>
              <a:latin typeface="Red Hat"/>
              <a:ea typeface="Inter"/>
              <a:cs typeface="Inter"/>
              <a:sym typeface="Inter"/>
            </a:endParaRPr>
          </a:p>
        </p:txBody>
      </p:sp>
      <p:sp>
        <p:nvSpPr>
          <p:cNvPr id="1363" name="Google Shape;1363;p6"/>
          <p:cNvSpPr txBox="1"/>
          <p:nvPr/>
        </p:nvSpPr>
        <p:spPr>
          <a:xfrm>
            <a:off x="3213780" y="3609235"/>
            <a:ext cx="2202052" cy="610552"/>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1150"/>
              <a:buFont typeface="Arial"/>
              <a:buNone/>
            </a:pPr>
            <a:r>
              <a:rPr lang="en" sz="1150" b="1" i="0" u="none" strike="noStrike" cap="none" dirty="0">
                <a:solidFill>
                  <a:srgbClr val="FC0301"/>
                </a:solidFill>
                <a:latin typeface="Red Hat"/>
                <a:ea typeface="Inter"/>
                <a:cs typeface="Inter"/>
                <a:sym typeface="Inter"/>
              </a:rPr>
              <a:t>Hệ thống thông tin (threat intel) đứng đầu thị trường</a:t>
            </a:r>
            <a:endParaRPr sz="1150" b="1" i="0" u="none" strike="noStrike" cap="none" dirty="0">
              <a:solidFill>
                <a:srgbClr val="FC0301"/>
              </a:solidFill>
              <a:latin typeface="Red Hat"/>
              <a:ea typeface="Inter"/>
              <a:cs typeface="Inter"/>
              <a:sym typeface="Inter"/>
            </a:endParaRPr>
          </a:p>
          <a:p>
            <a:pPr marL="0" marR="0" lvl="0" indent="0" algn="ctr" rtl="0">
              <a:lnSpc>
                <a:spcPct val="115000"/>
              </a:lnSpc>
              <a:spcBef>
                <a:spcPts val="0"/>
              </a:spcBef>
              <a:spcAft>
                <a:spcPts val="0"/>
              </a:spcAft>
              <a:buClr>
                <a:srgbClr val="000000"/>
              </a:buClr>
              <a:buSzPts val="1150"/>
              <a:buFont typeface="Arial"/>
              <a:buNone/>
            </a:pPr>
            <a:r>
              <a:rPr lang="en" sz="1150" dirty="0">
                <a:solidFill>
                  <a:schemeClr val="dk1"/>
                </a:solidFill>
                <a:latin typeface="Red Hat"/>
                <a:ea typeface="Inter"/>
                <a:cs typeface="Inter"/>
                <a:sym typeface="Inter"/>
              </a:rPr>
              <a:t>để hiểu và vượt trội hơn kẻ tấn công</a:t>
            </a:r>
            <a:endParaRPr sz="1100" b="0" i="0" u="none" strike="noStrike" cap="none" dirty="0">
              <a:solidFill>
                <a:srgbClr val="FFFFFF"/>
              </a:solidFill>
              <a:latin typeface="Red Hat"/>
              <a:ea typeface="Inter"/>
              <a:cs typeface="Inter"/>
              <a:sym typeface="Inter"/>
            </a:endParaRPr>
          </a:p>
        </p:txBody>
      </p:sp>
      <p:sp>
        <p:nvSpPr>
          <p:cNvPr id="1364" name="Google Shape;1364;p6"/>
          <p:cNvSpPr/>
          <p:nvPr/>
        </p:nvSpPr>
        <p:spPr>
          <a:xfrm>
            <a:off x="6928533" y="2870201"/>
            <a:ext cx="619800" cy="619800"/>
          </a:xfrm>
          <a:prstGeom prst="ellipse">
            <a:avLst/>
          </a:prstGeom>
          <a:solidFill>
            <a:srgbClr val="FC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Red Hat"/>
              <a:sym typeface="Arial"/>
            </a:endParaRPr>
          </a:p>
        </p:txBody>
      </p:sp>
      <p:grpSp>
        <p:nvGrpSpPr>
          <p:cNvPr id="1365" name="Google Shape;1365;p6"/>
          <p:cNvGrpSpPr/>
          <p:nvPr/>
        </p:nvGrpSpPr>
        <p:grpSpPr>
          <a:xfrm>
            <a:off x="7080314" y="3003482"/>
            <a:ext cx="342825" cy="332462"/>
            <a:chOff x="6746747" y="2581682"/>
            <a:chExt cx="456552" cy="442751"/>
          </a:xfrm>
        </p:grpSpPr>
        <p:sp>
          <p:nvSpPr>
            <p:cNvPr id="1366" name="Google Shape;1366;p6"/>
            <p:cNvSpPr/>
            <p:nvPr/>
          </p:nvSpPr>
          <p:spPr>
            <a:xfrm>
              <a:off x="6873135" y="2703119"/>
              <a:ext cx="45256" cy="177061"/>
            </a:xfrm>
            <a:custGeom>
              <a:avLst/>
              <a:gdLst/>
              <a:ahLst/>
              <a:cxnLst/>
              <a:rect l="l" t="t" r="r" b="b"/>
              <a:pathLst>
                <a:path w="25750" h="100746" extrusionOk="0">
                  <a:moveTo>
                    <a:pt x="13063" y="0"/>
                  </a:moveTo>
                  <a:cubicBezTo>
                    <a:pt x="5848" y="0"/>
                    <a:pt x="0" y="5848"/>
                    <a:pt x="0" y="13063"/>
                  </a:cubicBezTo>
                  <a:lnTo>
                    <a:pt x="0" y="87683"/>
                  </a:lnTo>
                  <a:cubicBezTo>
                    <a:pt x="0" y="94898"/>
                    <a:pt x="5848" y="100747"/>
                    <a:pt x="13063" y="100747"/>
                  </a:cubicBezTo>
                  <a:lnTo>
                    <a:pt x="13063" y="100747"/>
                  </a:lnTo>
                  <a:cubicBezTo>
                    <a:pt x="12499" y="99525"/>
                    <a:pt x="12029" y="98209"/>
                    <a:pt x="11560" y="96893"/>
                  </a:cubicBezTo>
                  <a:cubicBezTo>
                    <a:pt x="6851" y="96276"/>
                    <a:pt x="3343" y="92244"/>
                    <a:pt x="3383" y="87495"/>
                  </a:cubicBezTo>
                  <a:lnTo>
                    <a:pt x="3383" y="13063"/>
                  </a:lnTo>
                  <a:cubicBezTo>
                    <a:pt x="3383" y="7873"/>
                    <a:pt x="7591" y="3665"/>
                    <a:pt x="12781" y="3665"/>
                  </a:cubicBezTo>
                  <a:cubicBezTo>
                    <a:pt x="17972" y="3665"/>
                    <a:pt x="22179" y="7873"/>
                    <a:pt x="22179" y="13063"/>
                  </a:cubicBezTo>
                  <a:lnTo>
                    <a:pt x="22179" y="17762"/>
                  </a:lnTo>
                  <a:cubicBezTo>
                    <a:pt x="22179" y="18748"/>
                    <a:pt x="22979" y="19548"/>
                    <a:pt x="23965" y="19548"/>
                  </a:cubicBezTo>
                  <a:cubicBezTo>
                    <a:pt x="24931" y="19501"/>
                    <a:pt x="25704" y="18728"/>
                    <a:pt x="25751" y="17762"/>
                  </a:cubicBezTo>
                  <a:lnTo>
                    <a:pt x="25751" y="13063"/>
                  </a:lnTo>
                  <a:cubicBezTo>
                    <a:pt x="25753" y="5993"/>
                    <a:pt x="20131" y="203"/>
                    <a:pt x="13063" y="0"/>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67" name="Google Shape;1367;p6"/>
            <p:cNvSpPr/>
            <p:nvPr/>
          </p:nvSpPr>
          <p:spPr>
            <a:xfrm>
              <a:off x="6834414" y="2718962"/>
              <a:ext cx="84792" cy="200699"/>
            </a:xfrm>
            <a:custGeom>
              <a:avLst/>
              <a:gdLst/>
              <a:ahLst/>
              <a:cxnLst/>
              <a:rect l="l" t="t" r="r" b="b"/>
              <a:pathLst>
                <a:path w="48246" h="114196" extrusionOk="0">
                  <a:moveTo>
                    <a:pt x="3606" y="1890"/>
                  </a:moveTo>
                  <a:cubicBezTo>
                    <a:pt x="3660" y="905"/>
                    <a:pt x="2904" y="64"/>
                    <a:pt x="1920" y="11"/>
                  </a:cubicBezTo>
                  <a:cubicBezTo>
                    <a:pt x="1919" y="11"/>
                    <a:pt x="1917" y="11"/>
                    <a:pt x="1915" y="11"/>
                  </a:cubicBezTo>
                  <a:cubicBezTo>
                    <a:pt x="986" y="-93"/>
                    <a:pt x="150" y="575"/>
                    <a:pt x="46" y="1504"/>
                  </a:cubicBezTo>
                  <a:cubicBezTo>
                    <a:pt x="38" y="1570"/>
                    <a:pt x="35" y="1635"/>
                    <a:pt x="35" y="1702"/>
                  </a:cubicBezTo>
                  <a:cubicBezTo>
                    <a:pt x="-12" y="2485"/>
                    <a:pt x="-12" y="3269"/>
                    <a:pt x="35" y="4052"/>
                  </a:cubicBezTo>
                  <a:lnTo>
                    <a:pt x="35" y="78672"/>
                  </a:lnTo>
                  <a:cubicBezTo>
                    <a:pt x="33" y="98110"/>
                    <a:pt x="15654" y="113939"/>
                    <a:pt x="35090" y="114196"/>
                  </a:cubicBezTo>
                  <a:cubicBezTo>
                    <a:pt x="39607" y="114204"/>
                    <a:pt x="44080" y="113309"/>
                    <a:pt x="48247" y="111565"/>
                  </a:cubicBezTo>
                  <a:cubicBezTo>
                    <a:pt x="47401" y="110625"/>
                    <a:pt x="46461" y="109685"/>
                    <a:pt x="45616" y="108651"/>
                  </a:cubicBezTo>
                  <a:cubicBezTo>
                    <a:pt x="42252" y="109928"/>
                    <a:pt x="38687" y="110596"/>
                    <a:pt x="35090" y="110625"/>
                  </a:cubicBezTo>
                  <a:cubicBezTo>
                    <a:pt x="17464" y="110573"/>
                    <a:pt x="3188" y="96298"/>
                    <a:pt x="3137" y="78672"/>
                  </a:cubicBezTo>
                  <a:lnTo>
                    <a:pt x="3137" y="4052"/>
                  </a:lnTo>
                  <a:cubicBezTo>
                    <a:pt x="3513" y="3300"/>
                    <a:pt x="3606" y="2642"/>
                    <a:pt x="3606" y="1890"/>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68" name="Google Shape;1368;p6"/>
            <p:cNvSpPr/>
            <p:nvPr/>
          </p:nvSpPr>
          <p:spPr>
            <a:xfrm>
              <a:off x="6794824" y="2760614"/>
              <a:ext cx="11227" cy="130319"/>
            </a:xfrm>
            <a:custGeom>
              <a:avLst/>
              <a:gdLst/>
              <a:ahLst/>
              <a:cxnLst/>
              <a:rect l="l" t="t" r="r" b="b"/>
              <a:pathLst>
                <a:path w="6388" h="74150" extrusionOk="0">
                  <a:moveTo>
                    <a:pt x="1880" y="0"/>
                  </a:moveTo>
                  <a:cubicBezTo>
                    <a:pt x="877" y="-1"/>
                    <a:pt x="50" y="785"/>
                    <a:pt x="0" y="1786"/>
                  </a:cubicBezTo>
                  <a:lnTo>
                    <a:pt x="0" y="54978"/>
                  </a:lnTo>
                  <a:cubicBezTo>
                    <a:pt x="20" y="61048"/>
                    <a:pt x="1003" y="67074"/>
                    <a:pt x="2913" y="72835"/>
                  </a:cubicBezTo>
                  <a:cubicBezTo>
                    <a:pt x="3092" y="73620"/>
                    <a:pt x="3800" y="74170"/>
                    <a:pt x="4605" y="74150"/>
                  </a:cubicBezTo>
                  <a:lnTo>
                    <a:pt x="5169" y="74150"/>
                  </a:lnTo>
                  <a:cubicBezTo>
                    <a:pt x="6102" y="73837"/>
                    <a:pt x="6607" y="72829"/>
                    <a:pt x="6297" y="71895"/>
                  </a:cubicBezTo>
                  <a:cubicBezTo>
                    <a:pt x="4532" y="66463"/>
                    <a:pt x="3643" y="60784"/>
                    <a:pt x="3665" y="55072"/>
                  </a:cubicBezTo>
                  <a:lnTo>
                    <a:pt x="3665" y="1786"/>
                  </a:lnTo>
                  <a:cubicBezTo>
                    <a:pt x="3618" y="820"/>
                    <a:pt x="2846" y="47"/>
                    <a:pt x="1880" y="0"/>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69" name="Google Shape;1369;p6"/>
            <p:cNvSpPr/>
            <p:nvPr/>
          </p:nvSpPr>
          <p:spPr>
            <a:xfrm>
              <a:off x="6794984" y="2632803"/>
              <a:ext cx="64938" cy="91107"/>
            </a:xfrm>
            <a:custGeom>
              <a:avLst/>
              <a:gdLst/>
              <a:ahLst/>
              <a:cxnLst/>
              <a:rect l="l" t="t" r="r" b="b"/>
              <a:pathLst>
                <a:path w="36949" h="51839" extrusionOk="0">
                  <a:moveTo>
                    <a:pt x="35527" y="3534"/>
                  </a:moveTo>
                  <a:cubicBezTo>
                    <a:pt x="36492" y="3333"/>
                    <a:pt x="37113" y="2387"/>
                    <a:pt x="36911" y="1422"/>
                  </a:cubicBezTo>
                  <a:cubicBezTo>
                    <a:pt x="36711" y="457"/>
                    <a:pt x="35766" y="-163"/>
                    <a:pt x="34800" y="38"/>
                  </a:cubicBezTo>
                  <a:cubicBezTo>
                    <a:pt x="34553" y="89"/>
                    <a:pt x="34321" y="191"/>
                    <a:pt x="34117" y="339"/>
                  </a:cubicBezTo>
                  <a:cubicBezTo>
                    <a:pt x="14347" y="9181"/>
                    <a:pt x="1179" y="28334"/>
                    <a:pt x="3" y="49960"/>
                  </a:cubicBezTo>
                  <a:cubicBezTo>
                    <a:pt x="-51" y="50945"/>
                    <a:pt x="705" y="51786"/>
                    <a:pt x="1690" y="51840"/>
                  </a:cubicBezTo>
                  <a:cubicBezTo>
                    <a:pt x="1692" y="51840"/>
                    <a:pt x="1692" y="51840"/>
                    <a:pt x="1694" y="51840"/>
                  </a:cubicBezTo>
                  <a:lnTo>
                    <a:pt x="1694" y="51840"/>
                  </a:lnTo>
                  <a:cubicBezTo>
                    <a:pt x="2644" y="51841"/>
                    <a:pt x="3430" y="51097"/>
                    <a:pt x="3480" y="50148"/>
                  </a:cubicBezTo>
                  <a:cubicBezTo>
                    <a:pt x="4549" y="29820"/>
                    <a:pt x="16930" y="11811"/>
                    <a:pt x="35527" y="3534"/>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0" name="Google Shape;1370;p6"/>
            <p:cNvSpPr/>
            <p:nvPr/>
          </p:nvSpPr>
          <p:spPr>
            <a:xfrm>
              <a:off x="6854594" y="2663487"/>
              <a:ext cx="103763" cy="58286"/>
            </a:xfrm>
            <a:custGeom>
              <a:avLst/>
              <a:gdLst/>
              <a:ahLst/>
              <a:cxnLst/>
              <a:rect l="l" t="t" r="r" b="b"/>
              <a:pathLst>
                <a:path w="59040" h="33164" extrusionOk="0">
                  <a:moveTo>
                    <a:pt x="491" y="11455"/>
                  </a:moveTo>
                  <a:cubicBezTo>
                    <a:pt x="1185" y="12156"/>
                    <a:pt x="2315" y="12161"/>
                    <a:pt x="3017" y="11467"/>
                  </a:cubicBezTo>
                  <a:cubicBezTo>
                    <a:pt x="3020" y="11463"/>
                    <a:pt x="3025" y="11459"/>
                    <a:pt x="3029" y="11455"/>
                  </a:cubicBezTo>
                  <a:cubicBezTo>
                    <a:pt x="16329" y="-64"/>
                    <a:pt x="36449" y="1378"/>
                    <a:pt x="47969" y="14679"/>
                  </a:cubicBezTo>
                  <a:cubicBezTo>
                    <a:pt x="52452" y="19855"/>
                    <a:pt x="55147" y="26337"/>
                    <a:pt x="55658" y="33164"/>
                  </a:cubicBezTo>
                  <a:cubicBezTo>
                    <a:pt x="56691" y="32506"/>
                    <a:pt x="57913" y="32037"/>
                    <a:pt x="59041" y="31473"/>
                  </a:cubicBezTo>
                  <a:cubicBezTo>
                    <a:pt x="56957" y="12120"/>
                    <a:pt x="39579" y="-1878"/>
                    <a:pt x="20228" y="205"/>
                  </a:cubicBezTo>
                  <a:cubicBezTo>
                    <a:pt x="12977" y="986"/>
                    <a:pt x="6147" y="3998"/>
                    <a:pt x="679" y="8823"/>
                  </a:cubicBezTo>
                  <a:cubicBezTo>
                    <a:pt x="-95" y="9434"/>
                    <a:pt x="-227" y="10557"/>
                    <a:pt x="384" y="11332"/>
                  </a:cubicBezTo>
                  <a:cubicBezTo>
                    <a:pt x="418" y="11374"/>
                    <a:pt x="454" y="11415"/>
                    <a:pt x="491" y="11455"/>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1" name="Google Shape;1371;p6"/>
            <p:cNvSpPr/>
            <p:nvPr/>
          </p:nvSpPr>
          <p:spPr>
            <a:xfrm>
              <a:off x="6746747" y="2581682"/>
              <a:ext cx="297304" cy="419039"/>
            </a:xfrm>
            <a:custGeom>
              <a:avLst/>
              <a:gdLst/>
              <a:ahLst/>
              <a:cxnLst/>
              <a:rect l="l" t="t" r="r" b="b"/>
              <a:pathLst>
                <a:path w="169163" h="238429" extrusionOk="0">
                  <a:moveTo>
                    <a:pt x="142662" y="211833"/>
                  </a:moveTo>
                  <a:cubicBezTo>
                    <a:pt x="127478" y="226923"/>
                    <a:pt x="106929" y="235372"/>
                    <a:pt x="85522" y="235328"/>
                  </a:cubicBezTo>
                  <a:lnTo>
                    <a:pt x="85522" y="235328"/>
                  </a:lnTo>
                  <a:cubicBezTo>
                    <a:pt x="40677" y="235328"/>
                    <a:pt x="4323" y="198974"/>
                    <a:pt x="4323" y="154130"/>
                  </a:cubicBezTo>
                  <a:lnTo>
                    <a:pt x="4323" y="84866"/>
                  </a:lnTo>
                  <a:cubicBezTo>
                    <a:pt x="4321" y="40225"/>
                    <a:pt x="40318" y="3934"/>
                    <a:pt x="84958" y="3574"/>
                  </a:cubicBezTo>
                  <a:lnTo>
                    <a:pt x="84958" y="3574"/>
                  </a:lnTo>
                  <a:cubicBezTo>
                    <a:pt x="125361" y="3590"/>
                    <a:pt x="159605" y="33309"/>
                    <a:pt x="165311" y="73307"/>
                  </a:cubicBezTo>
                  <a:lnTo>
                    <a:pt x="169164" y="74341"/>
                  </a:lnTo>
                  <a:cubicBezTo>
                    <a:pt x="163958" y="31667"/>
                    <a:pt x="127570" y="-314"/>
                    <a:pt x="84582" y="2"/>
                  </a:cubicBezTo>
                  <a:lnTo>
                    <a:pt x="84582" y="2"/>
                  </a:lnTo>
                  <a:cubicBezTo>
                    <a:pt x="37868" y="2"/>
                    <a:pt x="0" y="37871"/>
                    <a:pt x="0" y="84584"/>
                  </a:cubicBezTo>
                  <a:lnTo>
                    <a:pt x="0" y="153848"/>
                  </a:lnTo>
                  <a:cubicBezTo>
                    <a:pt x="0" y="200561"/>
                    <a:pt x="37868" y="238430"/>
                    <a:pt x="84582" y="238430"/>
                  </a:cubicBezTo>
                  <a:lnTo>
                    <a:pt x="84582" y="238430"/>
                  </a:lnTo>
                  <a:cubicBezTo>
                    <a:pt x="108029" y="238429"/>
                    <a:pt x="130425" y="228695"/>
                    <a:pt x="146421" y="211551"/>
                  </a:cubicBezTo>
                  <a:cubicBezTo>
                    <a:pt x="145763" y="212021"/>
                    <a:pt x="144165" y="212021"/>
                    <a:pt x="142662" y="211833"/>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2" name="Google Shape;1372;p6"/>
            <p:cNvSpPr/>
            <p:nvPr/>
          </p:nvSpPr>
          <p:spPr>
            <a:xfrm>
              <a:off x="6890979" y="2624312"/>
              <a:ext cx="105213" cy="84731"/>
            </a:xfrm>
            <a:custGeom>
              <a:avLst/>
              <a:gdLst/>
              <a:ahLst/>
              <a:cxnLst/>
              <a:rect l="l" t="t" r="r" b="b"/>
              <a:pathLst>
                <a:path w="59865" h="48211" extrusionOk="0">
                  <a:moveTo>
                    <a:pt x="2913" y="0"/>
                  </a:moveTo>
                  <a:lnTo>
                    <a:pt x="1786" y="0"/>
                  </a:lnTo>
                  <a:cubicBezTo>
                    <a:pt x="800" y="0"/>
                    <a:pt x="0" y="800"/>
                    <a:pt x="0" y="1786"/>
                  </a:cubicBezTo>
                  <a:cubicBezTo>
                    <a:pt x="-1" y="2771"/>
                    <a:pt x="797" y="3572"/>
                    <a:pt x="1783" y="3574"/>
                  </a:cubicBezTo>
                  <a:cubicBezTo>
                    <a:pt x="1816" y="3574"/>
                    <a:pt x="1848" y="3573"/>
                    <a:pt x="1880" y="3571"/>
                  </a:cubicBezTo>
                  <a:lnTo>
                    <a:pt x="2913" y="3571"/>
                  </a:lnTo>
                  <a:cubicBezTo>
                    <a:pt x="29139" y="3643"/>
                    <a:pt x="51584" y="22412"/>
                    <a:pt x="56294" y="48212"/>
                  </a:cubicBezTo>
                  <a:lnTo>
                    <a:pt x="59865" y="47648"/>
                  </a:lnTo>
                  <a:cubicBezTo>
                    <a:pt x="54874" y="20099"/>
                    <a:pt x="30911" y="51"/>
                    <a:pt x="2913" y="0"/>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3" name="Google Shape;1373;p6"/>
            <p:cNvSpPr/>
            <p:nvPr/>
          </p:nvSpPr>
          <p:spPr>
            <a:xfrm>
              <a:off x="6816591" y="2916308"/>
              <a:ext cx="136965" cy="42883"/>
            </a:xfrm>
            <a:custGeom>
              <a:avLst/>
              <a:gdLst/>
              <a:ahLst/>
              <a:cxnLst/>
              <a:rect l="l" t="t" r="r" b="b"/>
              <a:pathLst>
                <a:path w="77932" h="24400" extrusionOk="0">
                  <a:moveTo>
                    <a:pt x="45227" y="24400"/>
                  </a:moveTo>
                  <a:cubicBezTo>
                    <a:pt x="56915" y="24377"/>
                    <a:pt x="68320" y="20804"/>
                    <a:pt x="77932" y="14156"/>
                  </a:cubicBezTo>
                  <a:lnTo>
                    <a:pt x="74361" y="12183"/>
                  </a:lnTo>
                  <a:cubicBezTo>
                    <a:pt x="51102" y="27109"/>
                    <a:pt x="20329" y="22083"/>
                    <a:pt x="3030" y="529"/>
                  </a:cubicBezTo>
                  <a:cubicBezTo>
                    <a:pt x="2337" y="-172"/>
                    <a:pt x="1206" y="-177"/>
                    <a:pt x="505" y="517"/>
                  </a:cubicBezTo>
                  <a:cubicBezTo>
                    <a:pt x="501" y="521"/>
                    <a:pt x="496" y="525"/>
                    <a:pt x="493" y="529"/>
                  </a:cubicBezTo>
                  <a:cubicBezTo>
                    <a:pt x="-164" y="1247"/>
                    <a:pt x="-164" y="2349"/>
                    <a:pt x="493" y="3067"/>
                  </a:cubicBezTo>
                  <a:cubicBezTo>
                    <a:pt x="11461" y="16513"/>
                    <a:pt x="27875" y="24341"/>
                    <a:pt x="45227" y="24400"/>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4" name="Google Shape;1374;p6"/>
            <p:cNvSpPr/>
            <p:nvPr/>
          </p:nvSpPr>
          <p:spPr>
            <a:xfrm>
              <a:off x="6883166" y="2704606"/>
              <a:ext cx="249050" cy="252716"/>
            </a:xfrm>
            <a:custGeom>
              <a:avLst/>
              <a:gdLst/>
              <a:ahLst/>
              <a:cxnLst/>
              <a:rect l="l" t="t" r="r" b="b"/>
              <a:pathLst>
                <a:path w="141707" h="143793" extrusionOk="0">
                  <a:moveTo>
                    <a:pt x="72016" y="143790"/>
                  </a:moveTo>
                  <a:cubicBezTo>
                    <a:pt x="32309" y="143856"/>
                    <a:pt x="67" y="111723"/>
                    <a:pt x="0" y="72016"/>
                  </a:cubicBezTo>
                  <a:cubicBezTo>
                    <a:pt x="-68" y="32310"/>
                    <a:pt x="32067" y="68"/>
                    <a:pt x="71773" y="0"/>
                  </a:cubicBezTo>
                  <a:cubicBezTo>
                    <a:pt x="104828" y="-55"/>
                    <a:pt x="133661" y="22435"/>
                    <a:pt x="141655" y="54508"/>
                  </a:cubicBezTo>
                  <a:cubicBezTo>
                    <a:pt x="141890" y="55466"/>
                    <a:pt x="141305" y="56433"/>
                    <a:pt x="140347" y="56668"/>
                  </a:cubicBezTo>
                  <a:cubicBezTo>
                    <a:pt x="140344" y="56669"/>
                    <a:pt x="140342" y="56669"/>
                    <a:pt x="140340" y="56670"/>
                  </a:cubicBezTo>
                  <a:cubicBezTo>
                    <a:pt x="139447" y="56944"/>
                    <a:pt x="138500" y="56443"/>
                    <a:pt x="138226" y="55550"/>
                  </a:cubicBezTo>
                  <a:cubicBezTo>
                    <a:pt x="138206" y="55486"/>
                    <a:pt x="138190" y="55420"/>
                    <a:pt x="138178" y="55354"/>
                  </a:cubicBezTo>
                  <a:cubicBezTo>
                    <a:pt x="128849" y="18845"/>
                    <a:pt x="91689" y="-3188"/>
                    <a:pt x="55180" y="6142"/>
                  </a:cubicBezTo>
                  <a:cubicBezTo>
                    <a:pt x="18671" y="15472"/>
                    <a:pt x="-3362" y="52631"/>
                    <a:pt x="5968" y="89140"/>
                  </a:cubicBezTo>
                  <a:cubicBezTo>
                    <a:pt x="15297" y="125649"/>
                    <a:pt x="52457" y="147682"/>
                    <a:pt x="88965" y="138353"/>
                  </a:cubicBezTo>
                  <a:cubicBezTo>
                    <a:pt x="101095" y="135252"/>
                    <a:pt x="112138" y="128875"/>
                    <a:pt x="120886" y="119919"/>
                  </a:cubicBezTo>
                  <a:cubicBezTo>
                    <a:pt x="121617" y="119202"/>
                    <a:pt x="122786" y="119202"/>
                    <a:pt x="123517" y="119919"/>
                  </a:cubicBezTo>
                  <a:cubicBezTo>
                    <a:pt x="124174" y="120637"/>
                    <a:pt x="124174" y="121738"/>
                    <a:pt x="123517" y="122456"/>
                  </a:cubicBezTo>
                  <a:cubicBezTo>
                    <a:pt x="109973" y="136286"/>
                    <a:pt x="91372" y="143991"/>
                    <a:pt x="72016" y="143790"/>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5" name="Google Shape;1375;p6"/>
            <p:cNvSpPr/>
            <p:nvPr/>
          </p:nvSpPr>
          <p:spPr>
            <a:xfrm>
              <a:off x="6924022" y="2827857"/>
              <a:ext cx="171611" cy="89026"/>
            </a:xfrm>
            <a:custGeom>
              <a:avLst/>
              <a:gdLst/>
              <a:ahLst/>
              <a:cxnLst/>
              <a:rect l="l" t="t" r="r" b="b"/>
              <a:pathLst>
                <a:path w="97645" h="50655" extrusionOk="0">
                  <a:moveTo>
                    <a:pt x="48776" y="50655"/>
                  </a:moveTo>
                  <a:cubicBezTo>
                    <a:pt x="21822" y="50604"/>
                    <a:pt x="0" y="28739"/>
                    <a:pt x="0" y="1786"/>
                  </a:cubicBezTo>
                  <a:cubicBezTo>
                    <a:pt x="0" y="800"/>
                    <a:pt x="800" y="0"/>
                    <a:pt x="1786" y="0"/>
                  </a:cubicBezTo>
                  <a:cubicBezTo>
                    <a:pt x="2752" y="47"/>
                    <a:pt x="3524" y="820"/>
                    <a:pt x="3571" y="1786"/>
                  </a:cubicBezTo>
                  <a:cubicBezTo>
                    <a:pt x="2432" y="26777"/>
                    <a:pt x="21769" y="47961"/>
                    <a:pt x="46760" y="49100"/>
                  </a:cubicBezTo>
                  <a:cubicBezTo>
                    <a:pt x="71752" y="50239"/>
                    <a:pt x="92935" y="30903"/>
                    <a:pt x="94074" y="5911"/>
                  </a:cubicBezTo>
                  <a:cubicBezTo>
                    <a:pt x="94137" y="4536"/>
                    <a:pt x="94137" y="3160"/>
                    <a:pt x="94074" y="1786"/>
                  </a:cubicBezTo>
                  <a:cubicBezTo>
                    <a:pt x="94074" y="800"/>
                    <a:pt x="94874" y="0"/>
                    <a:pt x="95860" y="0"/>
                  </a:cubicBezTo>
                  <a:cubicBezTo>
                    <a:pt x="96826" y="47"/>
                    <a:pt x="97598" y="820"/>
                    <a:pt x="97645" y="1786"/>
                  </a:cubicBezTo>
                  <a:cubicBezTo>
                    <a:pt x="97645" y="28776"/>
                    <a:pt x="75766" y="50655"/>
                    <a:pt x="48776" y="50655"/>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6" name="Google Shape;1376;p6"/>
            <p:cNvSpPr/>
            <p:nvPr/>
          </p:nvSpPr>
          <p:spPr>
            <a:xfrm>
              <a:off x="6955859" y="2724895"/>
              <a:ext cx="98921" cy="19688"/>
            </a:xfrm>
            <a:custGeom>
              <a:avLst/>
              <a:gdLst/>
              <a:ahLst/>
              <a:cxnLst/>
              <a:rect l="l" t="t" r="r" b="b"/>
              <a:pathLst>
                <a:path w="56285" h="11202" extrusionOk="0">
                  <a:moveTo>
                    <a:pt x="1814" y="10921"/>
                  </a:moveTo>
                  <a:cubicBezTo>
                    <a:pt x="1172" y="10930"/>
                    <a:pt x="570" y="10611"/>
                    <a:pt x="216" y="10075"/>
                  </a:cubicBezTo>
                  <a:cubicBezTo>
                    <a:pt x="-238" y="9185"/>
                    <a:pt x="44" y="8095"/>
                    <a:pt x="874" y="7537"/>
                  </a:cubicBezTo>
                  <a:cubicBezTo>
                    <a:pt x="17633" y="-1688"/>
                    <a:pt x="37756" y="-2488"/>
                    <a:pt x="55195" y="5376"/>
                  </a:cubicBezTo>
                  <a:cubicBezTo>
                    <a:pt x="56117" y="5803"/>
                    <a:pt x="56533" y="6885"/>
                    <a:pt x="56135" y="7819"/>
                  </a:cubicBezTo>
                  <a:cubicBezTo>
                    <a:pt x="55712" y="8693"/>
                    <a:pt x="54668" y="9068"/>
                    <a:pt x="53785" y="8665"/>
                  </a:cubicBezTo>
                  <a:cubicBezTo>
                    <a:pt x="37283" y="1478"/>
                    <a:pt x="18370" y="2416"/>
                    <a:pt x="2660" y="11203"/>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7" name="Google Shape;1377;p6"/>
            <p:cNvSpPr/>
            <p:nvPr/>
          </p:nvSpPr>
          <p:spPr>
            <a:xfrm>
              <a:off x="6936627" y="2904025"/>
              <a:ext cx="76265" cy="33530"/>
            </a:xfrm>
            <a:custGeom>
              <a:avLst/>
              <a:gdLst/>
              <a:ahLst/>
              <a:cxnLst/>
              <a:rect l="l" t="t" r="r" b="b"/>
              <a:pathLst>
                <a:path w="43394" h="19078" extrusionOk="0">
                  <a:moveTo>
                    <a:pt x="41606" y="19075"/>
                  </a:moveTo>
                  <a:cubicBezTo>
                    <a:pt x="26511" y="19118"/>
                    <a:pt x="11951" y="13482"/>
                    <a:pt x="818" y="3287"/>
                  </a:cubicBezTo>
                  <a:cubicBezTo>
                    <a:pt x="-10" y="2753"/>
                    <a:pt x="-249" y="1648"/>
                    <a:pt x="285" y="819"/>
                  </a:cubicBezTo>
                  <a:cubicBezTo>
                    <a:pt x="819" y="-10"/>
                    <a:pt x="1925" y="-250"/>
                    <a:pt x="2754" y="285"/>
                  </a:cubicBezTo>
                  <a:cubicBezTo>
                    <a:pt x="2910" y="386"/>
                    <a:pt x="3050" y="511"/>
                    <a:pt x="3168" y="655"/>
                  </a:cubicBezTo>
                  <a:cubicBezTo>
                    <a:pt x="13683" y="10222"/>
                    <a:pt x="27390" y="15516"/>
                    <a:pt x="41606" y="15504"/>
                  </a:cubicBezTo>
                  <a:cubicBezTo>
                    <a:pt x="42592" y="15504"/>
                    <a:pt x="43391" y="16304"/>
                    <a:pt x="43391" y="17290"/>
                  </a:cubicBezTo>
                  <a:cubicBezTo>
                    <a:pt x="43445" y="18222"/>
                    <a:pt x="42732" y="19022"/>
                    <a:pt x="41799" y="19075"/>
                  </a:cubicBezTo>
                  <a:cubicBezTo>
                    <a:pt x="41735" y="19079"/>
                    <a:pt x="41671" y="19079"/>
                    <a:pt x="41606" y="19075"/>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8" name="Google Shape;1378;p6"/>
            <p:cNvSpPr/>
            <p:nvPr/>
          </p:nvSpPr>
          <p:spPr>
            <a:xfrm>
              <a:off x="7075262" y="2914224"/>
              <a:ext cx="128037" cy="110209"/>
            </a:xfrm>
            <a:custGeom>
              <a:avLst/>
              <a:gdLst/>
              <a:ahLst/>
              <a:cxnLst/>
              <a:rect l="l" t="t" r="r" b="b"/>
              <a:pathLst>
                <a:path w="72852" h="62708" extrusionOk="0">
                  <a:moveTo>
                    <a:pt x="57008" y="62707"/>
                  </a:moveTo>
                  <a:cubicBezTo>
                    <a:pt x="52813" y="62738"/>
                    <a:pt x="48781" y="61079"/>
                    <a:pt x="45824" y="58102"/>
                  </a:cubicBezTo>
                  <a:lnTo>
                    <a:pt x="526" y="12804"/>
                  </a:lnTo>
                  <a:cubicBezTo>
                    <a:pt x="-175" y="12103"/>
                    <a:pt x="-175" y="10968"/>
                    <a:pt x="526" y="10267"/>
                  </a:cubicBezTo>
                  <a:cubicBezTo>
                    <a:pt x="1227" y="9566"/>
                    <a:pt x="2362" y="9566"/>
                    <a:pt x="3063" y="10267"/>
                  </a:cubicBezTo>
                  <a:lnTo>
                    <a:pt x="48456" y="55565"/>
                  </a:lnTo>
                  <a:cubicBezTo>
                    <a:pt x="50725" y="57892"/>
                    <a:pt x="53852" y="59183"/>
                    <a:pt x="57102" y="59136"/>
                  </a:cubicBezTo>
                  <a:cubicBezTo>
                    <a:pt x="60346" y="59150"/>
                    <a:pt x="63460" y="57864"/>
                    <a:pt x="65748" y="55565"/>
                  </a:cubicBezTo>
                  <a:cubicBezTo>
                    <a:pt x="70427" y="50750"/>
                    <a:pt x="70427" y="43087"/>
                    <a:pt x="65748" y="38273"/>
                  </a:cubicBezTo>
                  <a:lnTo>
                    <a:pt x="30505" y="3030"/>
                  </a:lnTo>
                  <a:cubicBezTo>
                    <a:pt x="29804" y="2412"/>
                    <a:pt x="29738" y="1343"/>
                    <a:pt x="30356" y="642"/>
                  </a:cubicBezTo>
                  <a:cubicBezTo>
                    <a:pt x="30402" y="589"/>
                    <a:pt x="30453" y="540"/>
                    <a:pt x="30505" y="493"/>
                  </a:cubicBezTo>
                  <a:cubicBezTo>
                    <a:pt x="31223" y="-164"/>
                    <a:pt x="32325" y="-164"/>
                    <a:pt x="33043" y="493"/>
                  </a:cubicBezTo>
                  <a:lnTo>
                    <a:pt x="68285" y="35735"/>
                  </a:lnTo>
                  <a:cubicBezTo>
                    <a:pt x="74374" y="41947"/>
                    <a:pt x="74374" y="51890"/>
                    <a:pt x="68285" y="58102"/>
                  </a:cubicBezTo>
                  <a:cubicBezTo>
                    <a:pt x="65305" y="61102"/>
                    <a:pt x="61236" y="62764"/>
                    <a:pt x="57008" y="62707"/>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79" name="Google Shape;1379;p6"/>
            <p:cNvSpPr/>
            <p:nvPr/>
          </p:nvSpPr>
          <p:spPr>
            <a:xfrm>
              <a:off x="6968961" y="2790023"/>
              <a:ext cx="115123" cy="114297"/>
            </a:xfrm>
            <a:custGeom>
              <a:avLst/>
              <a:gdLst/>
              <a:ahLst/>
              <a:cxnLst/>
              <a:rect l="l" t="t" r="r" b="b"/>
              <a:pathLst>
                <a:path w="65504" h="65034" extrusionOk="0">
                  <a:moveTo>
                    <a:pt x="65504" y="4887"/>
                  </a:moveTo>
                  <a:cubicBezTo>
                    <a:pt x="64720" y="3209"/>
                    <a:pt x="63842" y="1578"/>
                    <a:pt x="62873" y="0"/>
                  </a:cubicBezTo>
                  <a:cubicBezTo>
                    <a:pt x="57098" y="31921"/>
                    <a:pt x="31972" y="56821"/>
                    <a:pt x="0" y="62309"/>
                  </a:cubicBezTo>
                  <a:lnTo>
                    <a:pt x="4981" y="65034"/>
                  </a:lnTo>
                  <a:cubicBezTo>
                    <a:pt x="34968" y="58156"/>
                    <a:pt x="58439" y="34831"/>
                    <a:pt x="65504" y="4887"/>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80" name="Google Shape;1380;p6"/>
            <p:cNvSpPr/>
            <p:nvPr/>
          </p:nvSpPr>
          <p:spPr>
            <a:xfrm>
              <a:off x="6930961" y="2752188"/>
              <a:ext cx="101578" cy="100589"/>
            </a:xfrm>
            <a:custGeom>
              <a:avLst/>
              <a:gdLst/>
              <a:ahLst/>
              <a:cxnLst/>
              <a:rect l="l" t="t" r="r" b="b"/>
              <a:pathLst>
                <a:path w="57797" h="57234" extrusionOk="0">
                  <a:moveTo>
                    <a:pt x="57798" y="8082"/>
                  </a:moveTo>
                  <a:lnTo>
                    <a:pt x="57798" y="1034"/>
                  </a:lnTo>
                  <a:cubicBezTo>
                    <a:pt x="56634" y="603"/>
                    <a:pt x="55441" y="258"/>
                    <a:pt x="54226" y="0"/>
                  </a:cubicBezTo>
                  <a:lnTo>
                    <a:pt x="54226" y="8082"/>
                  </a:lnTo>
                  <a:cubicBezTo>
                    <a:pt x="54175" y="33256"/>
                    <a:pt x="33727" y="53621"/>
                    <a:pt x="8553" y="53570"/>
                  </a:cubicBezTo>
                  <a:cubicBezTo>
                    <a:pt x="8490" y="53570"/>
                    <a:pt x="8427" y="53569"/>
                    <a:pt x="8364" y="53569"/>
                  </a:cubicBezTo>
                  <a:cubicBezTo>
                    <a:pt x="5554" y="53576"/>
                    <a:pt x="2752" y="53292"/>
                    <a:pt x="0" y="52723"/>
                  </a:cubicBezTo>
                  <a:cubicBezTo>
                    <a:pt x="0" y="54039"/>
                    <a:pt x="564" y="55260"/>
                    <a:pt x="846" y="56482"/>
                  </a:cubicBezTo>
                  <a:cubicBezTo>
                    <a:pt x="3329" y="56927"/>
                    <a:pt x="5843" y="57179"/>
                    <a:pt x="8364" y="57234"/>
                  </a:cubicBezTo>
                  <a:cubicBezTo>
                    <a:pt x="35562" y="57338"/>
                    <a:pt x="57693" y="35374"/>
                    <a:pt x="57798" y="8176"/>
                  </a:cubicBezTo>
                  <a:cubicBezTo>
                    <a:pt x="57798" y="8145"/>
                    <a:pt x="57798" y="8113"/>
                    <a:pt x="57798" y="8082"/>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sp>
          <p:nvSpPr>
            <p:cNvPr id="1381" name="Google Shape;1381;p6"/>
            <p:cNvSpPr/>
            <p:nvPr/>
          </p:nvSpPr>
          <p:spPr>
            <a:xfrm>
              <a:off x="6937734" y="2757972"/>
              <a:ext cx="39477" cy="39809"/>
            </a:xfrm>
            <a:custGeom>
              <a:avLst/>
              <a:gdLst/>
              <a:ahLst/>
              <a:cxnLst/>
              <a:rect l="l" t="t" r="r" b="b"/>
              <a:pathLst>
                <a:path w="22462" h="22651" extrusionOk="0">
                  <a:moveTo>
                    <a:pt x="22461" y="4793"/>
                  </a:moveTo>
                  <a:lnTo>
                    <a:pt x="22461" y="0"/>
                  </a:lnTo>
                  <a:cubicBezTo>
                    <a:pt x="21146" y="564"/>
                    <a:pt x="20018" y="1316"/>
                    <a:pt x="18796" y="1974"/>
                  </a:cubicBezTo>
                  <a:lnTo>
                    <a:pt x="18796" y="4793"/>
                  </a:lnTo>
                  <a:cubicBezTo>
                    <a:pt x="18798" y="12527"/>
                    <a:pt x="12529" y="18797"/>
                    <a:pt x="4796" y="18799"/>
                  </a:cubicBezTo>
                  <a:cubicBezTo>
                    <a:pt x="4701" y="18799"/>
                    <a:pt x="4606" y="18798"/>
                    <a:pt x="4511" y="18796"/>
                  </a:cubicBezTo>
                  <a:cubicBezTo>
                    <a:pt x="3605" y="18893"/>
                    <a:pt x="2692" y="18893"/>
                    <a:pt x="1786" y="18796"/>
                  </a:cubicBezTo>
                  <a:cubicBezTo>
                    <a:pt x="1128" y="19830"/>
                    <a:pt x="564" y="20958"/>
                    <a:pt x="0" y="21991"/>
                  </a:cubicBezTo>
                  <a:cubicBezTo>
                    <a:pt x="1468" y="22408"/>
                    <a:pt x="2985" y="22628"/>
                    <a:pt x="4511" y="22649"/>
                  </a:cubicBezTo>
                  <a:cubicBezTo>
                    <a:pt x="14268" y="22805"/>
                    <a:pt x="22303" y="15023"/>
                    <a:pt x="22460" y="5267"/>
                  </a:cubicBezTo>
                  <a:cubicBezTo>
                    <a:pt x="22462" y="5109"/>
                    <a:pt x="22463" y="4951"/>
                    <a:pt x="22461" y="4793"/>
                  </a:cubicBezTo>
                  <a:close/>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100"/>
                <a:buFont typeface="Arial"/>
                <a:buNone/>
              </a:pPr>
              <a:endParaRPr sz="1100" b="1" i="0" u="none" strike="noStrike" cap="none">
                <a:solidFill>
                  <a:srgbClr val="FFFFFF"/>
                </a:solidFill>
                <a:latin typeface="Red Hat"/>
                <a:sym typeface="Arial"/>
              </a:endParaRPr>
            </a:p>
          </p:txBody>
        </p:sp>
      </p:grpSp>
      <p:sp>
        <p:nvSpPr>
          <p:cNvPr id="1382" name="Google Shape;1382;p6"/>
          <p:cNvSpPr/>
          <p:nvPr/>
        </p:nvSpPr>
        <p:spPr>
          <a:xfrm>
            <a:off x="4668908" y="2870190"/>
            <a:ext cx="619800" cy="619800"/>
          </a:xfrm>
          <a:prstGeom prst="ellipse">
            <a:avLst/>
          </a:prstGeom>
          <a:solidFill>
            <a:srgbClr val="FC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Red Hat"/>
              <a:sym typeface="Arial"/>
            </a:endParaRPr>
          </a:p>
        </p:txBody>
      </p:sp>
      <p:sp>
        <p:nvSpPr>
          <p:cNvPr id="1383" name="Google Shape;1383;p6"/>
          <p:cNvSpPr txBox="1">
            <a:spLocks noGrp="1"/>
          </p:cNvSpPr>
          <p:nvPr>
            <p:ph type="title"/>
          </p:nvPr>
        </p:nvSpPr>
        <p:spPr>
          <a:xfrm>
            <a:off x="367366" y="1403847"/>
            <a:ext cx="3258367" cy="1885091"/>
          </a:xfrm>
          <a:prstGeom prst="rect">
            <a:avLst/>
          </a:prstGeom>
          <a:noFill/>
          <a:ln>
            <a:noFill/>
          </a:ln>
        </p:spPr>
        <p:txBody>
          <a:bodyPr spcFirstLastPara="1" wrap="square" lIns="91425" tIns="45700" rIns="91425" bIns="45700" anchor="t" anchorCtr="0">
            <a:spAutoFit/>
          </a:bodyPr>
          <a:lstStyle/>
          <a:p>
            <a:pPr marL="0" lvl="0" indent="0" rtl="0">
              <a:lnSpc>
                <a:spcPct val="95000"/>
              </a:lnSpc>
              <a:spcBef>
                <a:spcPts val="0"/>
              </a:spcBef>
              <a:spcAft>
                <a:spcPts val="300"/>
              </a:spcAft>
              <a:buClr>
                <a:srgbClr val="FC0100"/>
              </a:buClr>
              <a:buSzPts val="3400"/>
              <a:buFont typeface="Arial"/>
              <a:buNone/>
            </a:pPr>
            <a:r>
              <a:rPr lang="en-US" sz="2400" b="1" dirty="0" err="1">
                <a:solidFill>
                  <a:schemeClr val="dk1"/>
                </a:solidFill>
                <a:latin typeface="Red Hat"/>
              </a:rPr>
              <a:t>Chúng</a:t>
            </a:r>
            <a:r>
              <a:rPr lang="en-US" sz="2400" b="1" dirty="0">
                <a:solidFill>
                  <a:schemeClr val="dk1"/>
                </a:solidFill>
                <a:latin typeface="Red Hat"/>
              </a:rPr>
              <a:t> </a:t>
            </a:r>
            <a:r>
              <a:rPr lang="en-US" sz="2400" b="1" dirty="0" err="1">
                <a:solidFill>
                  <a:schemeClr val="dk1"/>
                </a:solidFill>
                <a:latin typeface="Red Hat"/>
              </a:rPr>
              <a:t>tôi</a:t>
            </a:r>
            <a:r>
              <a:rPr lang="en-US" sz="2400" b="1" dirty="0">
                <a:solidFill>
                  <a:schemeClr val="dk1"/>
                </a:solidFill>
                <a:latin typeface="Red Hat"/>
              </a:rPr>
              <a:t> </a:t>
            </a:r>
            <a:r>
              <a:rPr lang="en-US" sz="2400" b="1" dirty="0" err="1">
                <a:solidFill>
                  <a:schemeClr val="dk1"/>
                </a:solidFill>
                <a:latin typeface="Red Hat"/>
              </a:rPr>
              <a:t>tiên</a:t>
            </a:r>
            <a:r>
              <a:rPr lang="en-US" sz="2400" b="1" dirty="0">
                <a:solidFill>
                  <a:schemeClr val="dk1"/>
                </a:solidFill>
                <a:latin typeface="Red Hat"/>
              </a:rPr>
              <a:t> </a:t>
            </a:r>
            <a:r>
              <a:rPr lang="en-US" sz="2400" b="1" dirty="0" err="1">
                <a:solidFill>
                  <a:schemeClr val="dk1"/>
                </a:solidFill>
                <a:latin typeface="Red Hat"/>
              </a:rPr>
              <a:t>phong</a:t>
            </a:r>
            <a:r>
              <a:rPr lang="en-US" sz="2400" b="1" dirty="0">
                <a:solidFill>
                  <a:schemeClr val="dk1"/>
                </a:solidFill>
                <a:latin typeface="Red Hat"/>
              </a:rPr>
              <a:t> </a:t>
            </a:r>
            <a:r>
              <a:rPr lang="en-US" sz="2400" b="1" dirty="0" err="1">
                <a:solidFill>
                  <a:schemeClr val="dk1"/>
                </a:solidFill>
                <a:latin typeface="Red Hat"/>
              </a:rPr>
              <a:t>trong</a:t>
            </a:r>
            <a:r>
              <a:rPr lang="en-US" sz="2400" b="1" dirty="0">
                <a:solidFill>
                  <a:schemeClr val="dk1"/>
                </a:solidFill>
                <a:latin typeface="Red Hat"/>
              </a:rPr>
              <a:t> </a:t>
            </a:r>
            <a:r>
              <a:rPr lang="en-US" sz="2400" b="1" dirty="0" err="1">
                <a:solidFill>
                  <a:schemeClr val="dk1"/>
                </a:solidFill>
                <a:latin typeface="Red Hat"/>
              </a:rPr>
              <a:t>cách</a:t>
            </a:r>
            <a:r>
              <a:rPr lang="en-US" sz="2400" b="1" dirty="0">
                <a:solidFill>
                  <a:schemeClr val="dk1"/>
                </a:solidFill>
                <a:latin typeface="Red Hat"/>
              </a:rPr>
              <a:t> </a:t>
            </a:r>
            <a:r>
              <a:rPr lang="en-US" sz="2400" b="1" dirty="0" err="1">
                <a:solidFill>
                  <a:schemeClr val="dk1"/>
                </a:solidFill>
                <a:latin typeface="Red Hat"/>
              </a:rPr>
              <a:t>tiếp</a:t>
            </a:r>
            <a:r>
              <a:rPr lang="en-US" sz="2400" b="1" dirty="0">
                <a:solidFill>
                  <a:schemeClr val="dk1"/>
                </a:solidFill>
                <a:latin typeface="Red Hat"/>
              </a:rPr>
              <a:t> </a:t>
            </a:r>
            <a:r>
              <a:rPr lang="en-US" sz="2400" b="1" dirty="0" err="1">
                <a:solidFill>
                  <a:schemeClr val="dk1"/>
                </a:solidFill>
                <a:latin typeface="Red Hat"/>
              </a:rPr>
              <a:t>cận</a:t>
            </a:r>
            <a:r>
              <a:rPr lang="en-US" sz="2400" b="1" dirty="0">
                <a:solidFill>
                  <a:schemeClr val="dk1"/>
                </a:solidFill>
                <a:latin typeface="Red Hat"/>
              </a:rPr>
              <a:t> </a:t>
            </a:r>
            <a:r>
              <a:rPr lang="en-US" sz="2400" b="1" dirty="0" err="1">
                <a:solidFill>
                  <a:schemeClr val="dk1"/>
                </a:solidFill>
                <a:latin typeface="Red Hat"/>
              </a:rPr>
              <a:t>mới</a:t>
            </a:r>
            <a:r>
              <a:rPr lang="en-US" sz="2400" b="1" dirty="0">
                <a:solidFill>
                  <a:schemeClr val="dk1"/>
                </a:solidFill>
                <a:latin typeface="Red Hat"/>
              </a:rPr>
              <a:t> </a:t>
            </a:r>
            <a:r>
              <a:rPr lang="en-US" sz="2400" b="1" dirty="0" err="1">
                <a:solidFill>
                  <a:srgbClr val="FC0000"/>
                </a:solidFill>
                <a:latin typeface="Red Hat"/>
              </a:rPr>
              <a:t>bảo</a:t>
            </a:r>
            <a:r>
              <a:rPr lang="en-US" sz="2400" b="1" dirty="0">
                <a:solidFill>
                  <a:srgbClr val="FC0000"/>
                </a:solidFill>
                <a:latin typeface="Red Hat"/>
              </a:rPr>
              <a:t> </a:t>
            </a:r>
            <a:r>
              <a:rPr lang="en-US" sz="2400" b="1" dirty="0" err="1">
                <a:solidFill>
                  <a:srgbClr val="FC0000"/>
                </a:solidFill>
                <a:latin typeface="Red Hat"/>
              </a:rPr>
              <a:t>mật</a:t>
            </a:r>
            <a:r>
              <a:rPr lang="en-US" sz="2400" b="1" dirty="0">
                <a:solidFill>
                  <a:srgbClr val="FC0000"/>
                </a:solidFill>
                <a:latin typeface="Red Hat"/>
              </a:rPr>
              <a:t> endpoint </a:t>
            </a:r>
            <a:r>
              <a:rPr lang="en-US" sz="2400" b="1" dirty="0" err="1">
                <a:solidFill>
                  <a:srgbClr val="FC0000"/>
                </a:solidFill>
                <a:latin typeface="Red Hat"/>
              </a:rPr>
              <a:t>hiện</a:t>
            </a:r>
            <a:r>
              <a:rPr lang="en-US" sz="2400" b="1" dirty="0">
                <a:solidFill>
                  <a:srgbClr val="FC0000"/>
                </a:solidFill>
                <a:latin typeface="Red Hat"/>
              </a:rPr>
              <a:t> </a:t>
            </a:r>
            <a:r>
              <a:rPr lang="en-US" sz="2400" b="1" dirty="0" err="1">
                <a:solidFill>
                  <a:srgbClr val="FC0000"/>
                </a:solidFill>
                <a:latin typeface="Red Hat"/>
              </a:rPr>
              <a:t>đại</a:t>
            </a:r>
            <a:r>
              <a:rPr lang="en-US" sz="2400" b="1" dirty="0">
                <a:solidFill>
                  <a:srgbClr val="FC0000"/>
                </a:solidFill>
                <a:latin typeface="Red Hat"/>
              </a:rPr>
              <a:t>.</a:t>
            </a:r>
            <a:br>
              <a:rPr lang="en-US" sz="2400" b="1" dirty="0">
                <a:solidFill>
                  <a:srgbClr val="FC0000"/>
                </a:solidFill>
                <a:latin typeface="Red Hat"/>
              </a:rPr>
            </a:br>
            <a:endParaRPr lang="en-US" sz="2400" b="1" dirty="0">
              <a:solidFill>
                <a:schemeClr val="dk1"/>
              </a:solidFill>
              <a:latin typeface="Red Hat"/>
            </a:endParaRPr>
          </a:p>
        </p:txBody>
      </p:sp>
      <p:sp>
        <p:nvSpPr>
          <p:cNvPr id="1384" name="Google Shape;1384;p6"/>
          <p:cNvSpPr txBox="1"/>
          <p:nvPr/>
        </p:nvSpPr>
        <p:spPr>
          <a:xfrm>
            <a:off x="5471037" y="2904644"/>
            <a:ext cx="1335900" cy="477023"/>
          </a:xfrm>
          <a:prstGeom prst="rect">
            <a:avLst/>
          </a:prstGeom>
          <a:noFill/>
          <a:ln>
            <a:noFill/>
          </a:ln>
        </p:spPr>
        <p:txBody>
          <a:bodyPr spcFirstLastPara="1" wrap="square" lIns="91425" tIns="91425" rIns="91425" bIns="91425" anchor="t" anchorCtr="0">
            <a:spAutoFit/>
          </a:bodyPr>
          <a:lstStyle/>
          <a:p>
            <a:pPr marL="0" marR="0" lvl="0" indent="0" algn="ctr" rtl="0">
              <a:lnSpc>
                <a:spcPct val="95000"/>
              </a:lnSpc>
              <a:spcBef>
                <a:spcPts val="0"/>
              </a:spcBef>
              <a:spcAft>
                <a:spcPts val="0"/>
              </a:spcAft>
              <a:buClr>
                <a:srgbClr val="FFFFFF"/>
              </a:buClr>
              <a:buSzPts val="1700"/>
              <a:buFont typeface="Arial"/>
              <a:buNone/>
            </a:pPr>
            <a:r>
              <a:rPr lang="en" sz="1000" b="1" i="0" u="none" strike="noStrike" cap="none" dirty="0">
                <a:solidFill>
                  <a:srgbClr val="FFFFFF"/>
                </a:solidFill>
                <a:latin typeface="Red Hat"/>
                <a:ea typeface="Inter"/>
                <a:cs typeface="Inter"/>
                <a:sym typeface="Inter"/>
              </a:rPr>
              <a:t>Hạ tầng cloud-native hợp nhất</a:t>
            </a:r>
            <a:endParaRPr sz="1000" b="1" i="0" u="none" strike="noStrike" cap="none" dirty="0">
              <a:solidFill>
                <a:srgbClr val="FFFFFF"/>
              </a:solidFill>
              <a:latin typeface="Red Hat"/>
              <a:ea typeface="Inter"/>
              <a:cs typeface="Inter"/>
              <a:sym typeface="Inter"/>
            </a:endParaRPr>
          </a:p>
        </p:txBody>
      </p:sp>
      <p:grpSp>
        <p:nvGrpSpPr>
          <p:cNvPr id="1385" name="Google Shape;1385;p6"/>
          <p:cNvGrpSpPr/>
          <p:nvPr/>
        </p:nvGrpSpPr>
        <p:grpSpPr>
          <a:xfrm>
            <a:off x="5437942" y="2117850"/>
            <a:ext cx="1398894" cy="690397"/>
            <a:chOff x="3313267" y="1239370"/>
            <a:chExt cx="2716826" cy="1340837"/>
          </a:xfrm>
        </p:grpSpPr>
        <p:pic>
          <p:nvPicPr>
            <p:cNvPr id="1386" name="Google Shape;1386;p6"/>
            <p:cNvPicPr preferRelativeResize="0"/>
            <p:nvPr/>
          </p:nvPicPr>
          <p:blipFill rotWithShape="1">
            <a:blip r:embed="rId3">
              <a:alphaModFix/>
            </a:blip>
            <a:srcRect/>
            <a:stretch/>
          </p:blipFill>
          <p:spPr>
            <a:xfrm>
              <a:off x="3313267" y="1239370"/>
              <a:ext cx="2716826" cy="1340837"/>
            </a:xfrm>
            <a:prstGeom prst="rect">
              <a:avLst/>
            </a:prstGeom>
            <a:noFill/>
            <a:ln>
              <a:noFill/>
            </a:ln>
          </p:spPr>
        </p:pic>
        <p:pic>
          <p:nvPicPr>
            <p:cNvPr id="1387" name="Google Shape;1387;p6"/>
            <p:cNvPicPr preferRelativeResize="0"/>
            <p:nvPr/>
          </p:nvPicPr>
          <p:blipFill rotWithShape="1">
            <a:blip r:embed="rId3">
              <a:alphaModFix/>
            </a:blip>
            <a:srcRect r="-553"/>
            <a:stretch/>
          </p:blipFill>
          <p:spPr>
            <a:xfrm flipH="1">
              <a:off x="3494322" y="1610266"/>
              <a:ext cx="2260817" cy="969941"/>
            </a:xfrm>
            <a:prstGeom prst="rect">
              <a:avLst/>
            </a:prstGeom>
            <a:noFill/>
            <a:ln>
              <a:noFill/>
            </a:ln>
          </p:spPr>
        </p:pic>
      </p:grpSp>
      <p:pic>
        <p:nvPicPr>
          <p:cNvPr id="1388" name="Google Shape;1388;p6"/>
          <p:cNvPicPr preferRelativeResize="0"/>
          <p:nvPr/>
        </p:nvPicPr>
        <p:blipFill rotWithShape="1">
          <a:blip r:embed="rId4">
            <a:alphaModFix/>
          </a:blip>
          <a:srcRect/>
          <a:stretch/>
        </p:blipFill>
        <p:spPr>
          <a:xfrm>
            <a:off x="6154148" y="2245383"/>
            <a:ext cx="766953" cy="766953"/>
          </a:xfrm>
          <a:prstGeom prst="rect">
            <a:avLst/>
          </a:prstGeom>
          <a:noFill/>
          <a:ln>
            <a:noFill/>
          </a:ln>
        </p:spPr>
      </p:pic>
      <p:grpSp>
        <p:nvGrpSpPr>
          <p:cNvPr id="1389" name="Google Shape;1389;p6"/>
          <p:cNvGrpSpPr/>
          <p:nvPr/>
        </p:nvGrpSpPr>
        <p:grpSpPr>
          <a:xfrm>
            <a:off x="5270990" y="1859870"/>
            <a:ext cx="1092695" cy="854651"/>
            <a:chOff x="2701" y="1291"/>
            <a:chExt cx="522" cy="408"/>
          </a:xfrm>
        </p:grpSpPr>
        <p:sp>
          <p:nvSpPr>
            <p:cNvPr id="1390" name="Google Shape;1390;p6"/>
            <p:cNvSpPr/>
            <p:nvPr/>
          </p:nvSpPr>
          <p:spPr>
            <a:xfrm>
              <a:off x="2953" y="1554"/>
              <a:ext cx="237" cy="145"/>
            </a:xfrm>
            <a:custGeom>
              <a:avLst/>
              <a:gdLst/>
              <a:ahLst/>
              <a:cxnLst/>
              <a:rect l="l" t="t" r="r" b="b"/>
              <a:pathLst>
                <a:path w="283" h="172" extrusionOk="0">
                  <a:moveTo>
                    <a:pt x="283" y="75"/>
                  </a:moveTo>
                  <a:lnTo>
                    <a:pt x="283" y="75"/>
                  </a:lnTo>
                  <a:cubicBezTo>
                    <a:pt x="270" y="73"/>
                    <a:pt x="247" y="70"/>
                    <a:pt x="217" y="85"/>
                  </a:cubicBezTo>
                  <a:cubicBezTo>
                    <a:pt x="188" y="100"/>
                    <a:pt x="176" y="100"/>
                    <a:pt x="162" y="99"/>
                  </a:cubicBezTo>
                  <a:cubicBezTo>
                    <a:pt x="166" y="107"/>
                    <a:pt x="175" y="117"/>
                    <a:pt x="202" y="119"/>
                  </a:cubicBezTo>
                  <a:cubicBezTo>
                    <a:pt x="229" y="121"/>
                    <a:pt x="242" y="122"/>
                    <a:pt x="227" y="156"/>
                  </a:cubicBezTo>
                  <a:cubicBezTo>
                    <a:pt x="228" y="145"/>
                    <a:pt x="225" y="126"/>
                    <a:pt x="199" y="129"/>
                  </a:cubicBezTo>
                  <a:cubicBezTo>
                    <a:pt x="172" y="133"/>
                    <a:pt x="166" y="157"/>
                    <a:pt x="194" y="169"/>
                  </a:cubicBezTo>
                  <a:cubicBezTo>
                    <a:pt x="185" y="171"/>
                    <a:pt x="165" y="172"/>
                    <a:pt x="151" y="135"/>
                  </a:cubicBezTo>
                  <a:cubicBezTo>
                    <a:pt x="141" y="139"/>
                    <a:pt x="126" y="148"/>
                    <a:pt x="99" y="126"/>
                  </a:cubicBezTo>
                  <a:cubicBezTo>
                    <a:pt x="108" y="130"/>
                    <a:pt x="120" y="130"/>
                    <a:pt x="120" y="130"/>
                  </a:cubicBezTo>
                  <a:cubicBezTo>
                    <a:pt x="96" y="118"/>
                    <a:pt x="72" y="97"/>
                    <a:pt x="58" y="77"/>
                  </a:cubicBezTo>
                  <a:cubicBezTo>
                    <a:pt x="69" y="85"/>
                    <a:pt x="82" y="94"/>
                    <a:pt x="96" y="96"/>
                  </a:cubicBezTo>
                  <a:cubicBezTo>
                    <a:pt x="80" y="77"/>
                    <a:pt x="44" y="39"/>
                    <a:pt x="0" y="0"/>
                  </a:cubicBezTo>
                  <a:cubicBezTo>
                    <a:pt x="28" y="18"/>
                    <a:pt x="62" y="47"/>
                    <a:pt x="118" y="41"/>
                  </a:cubicBezTo>
                  <a:cubicBezTo>
                    <a:pt x="174" y="34"/>
                    <a:pt x="212" y="22"/>
                    <a:pt x="283" y="75"/>
                  </a:cubicBezTo>
                  <a:close/>
                </a:path>
              </a:pathLst>
            </a:custGeom>
            <a:solidFill>
              <a:srgbClr val="FC030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350"/>
                <a:buFont typeface="Karla"/>
                <a:buNone/>
              </a:pPr>
              <a:endParaRPr sz="1350" b="0" i="0" u="none" strike="noStrike" cap="none">
                <a:solidFill>
                  <a:srgbClr val="000000"/>
                </a:solidFill>
                <a:latin typeface="Red Hat"/>
                <a:ea typeface="Karla"/>
                <a:cs typeface="Karla"/>
                <a:sym typeface="Karla"/>
              </a:endParaRPr>
            </a:p>
          </p:txBody>
        </p:sp>
        <p:sp>
          <p:nvSpPr>
            <p:cNvPr id="1391" name="Google Shape;1391;p6"/>
            <p:cNvSpPr/>
            <p:nvPr/>
          </p:nvSpPr>
          <p:spPr>
            <a:xfrm>
              <a:off x="2817" y="1519"/>
              <a:ext cx="173" cy="87"/>
            </a:xfrm>
            <a:custGeom>
              <a:avLst/>
              <a:gdLst/>
              <a:ahLst/>
              <a:cxnLst/>
              <a:rect l="l" t="t" r="r" b="b"/>
              <a:pathLst>
                <a:path w="206" h="103" extrusionOk="0">
                  <a:moveTo>
                    <a:pt x="206" y="103"/>
                  </a:moveTo>
                  <a:lnTo>
                    <a:pt x="206" y="103"/>
                  </a:lnTo>
                  <a:cubicBezTo>
                    <a:pt x="171" y="87"/>
                    <a:pt x="164" y="84"/>
                    <a:pt x="118" y="73"/>
                  </a:cubicBezTo>
                  <a:cubicBezTo>
                    <a:pt x="73" y="61"/>
                    <a:pt x="29" y="38"/>
                    <a:pt x="0" y="0"/>
                  </a:cubicBezTo>
                  <a:cubicBezTo>
                    <a:pt x="20" y="16"/>
                    <a:pt x="63" y="47"/>
                    <a:pt x="107" y="43"/>
                  </a:cubicBezTo>
                  <a:cubicBezTo>
                    <a:pt x="100" y="33"/>
                    <a:pt x="88" y="26"/>
                    <a:pt x="73" y="18"/>
                  </a:cubicBezTo>
                  <a:cubicBezTo>
                    <a:pt x="90" y="22"/>
                    <a:pt x="140" y="35"/>
                    <a:pt x="206" y="103"/>
                  </a:cubicBezTo>
                  <a:close/>
                </a:path>
              </a:pathLst>
            </a:custGeom>
            <a:solidFill>
              <a:srgbClr val="FC030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350"/>
                <a:buFont typeface="Karla"/>
                <a:buNone/>
              </a:pPr>
              <a:endParaRPr sz="1350" b="0" i="0" u="none" strike="noStrike" cap="none">
                <a:solidFill>
                  <a:srgbClr val="000000"/>
                </a:solidFill>
                <a:latin typeface="Red Hat"/>
                <a:ea typeface="Karla"/>
                <a:cs typeface="Karla"/>
                <a:sym typeface="Karla"/>
              </a:endParaRPr>
            </a:p>
          </p:txBody>
        </p:sp>
        <p:sp>
          <p:nvSpPr>
            <p:cNvPr id="1392" name="Google Shape;1392;p6"/>
            <p:cNvSpPr/>
            <p:nvPr/>
          </p:nvSpPr>
          <p:spPr>
            <a:xfrm>
              <a:off x="2701" y="1291"/>
              <a:ext cx="225" cy="205"/>
            </a:xfrm>
            <a:custGeom>
              <a:avLst/>
              <a:gdLst/>
              <a:ahLst/>
              <a:cxnLst/>
              <a:rect l="l" t="t" r="r" b="b"/>
              <a:pathLst>
                <a:path w="268" h="243" extrusionOk="0">
                  <a:moveTo>
                    <a:pt x="268" y="243"/>
                  </a:moveTo>
                  <a:lnTo>
                    <a:pt x="268" y="243"/>
                  </a:lnTo>
                  <a:cubicBezTo>
                    <a:pt x="259" y="217"/>
                    <a:pt x="242" y="184"/>
                    <a:pt x="165" y="135"/>
                  </a:cubicBezTo>
                  <a:cubicBezTo>
                    <a:pt x="128" y="110"/>
                    <a:pt x="72" y="78"/>
                    <a:pt x="0" y="0"/>
                  </a:cubicBezTo>
                  <a:cubicBezTo>
                    <a:pt x="5" y="20"/>
                    <a:pt x="28" y="76"/>
                    <a:pt x="144" y="149"/>
                  </a:cubicBezTo>
                  <a:cubicBezTo>
                    <a:pt x="182" y="174"/>
                    <a:pt x="231" y="191"/>
                    <a:pt x="268" y="243"/>
                  </a:cubicBezTo>
                  <a:close/>
                </a:path>
              </a:pathLst>
            </a:custGeom>
            <a:solidFill>
              <a:srgbClr val="FC030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350"/>
                <a:buFont typeface="Karla"/>
                <a:buNone/>
              </a:pPr>
              <a:endParaRPr sz="1350" b="0" i="0" u="none" strike="noStrike" cap="none">
                <a:solidFill>
                  <a:srgbClr val="000000"/>
                </a:solidFill>
                <a:latin typeface="Red Hat"/>
                <a:ea typeface="Karla"/>
                <a:cs typeface="Karla"/>
                <a:sym typeface="Karla"/>
              </a:endParaRPr>
            </a:p>
          </p:txBody>
        </p:sp>
        <p:sp>
          <p:nvSpPr>
            <p:cNvPr id="1393" name="Google Shape;1393;p6"/>
            <p:cNvSpPr/>
            <p:nvPr/>
          </p:nvSpPr>
          <p:spPr>
            <a:xfrm>
              <a:off x="2720" y="1363"/>
              <a:ext cx="210" cy="165"/>
            </a:xfrm>
            <a:custGeom>
              <a:avLst/>
              <a:gdLst/>
              <a:ahLst/>
              <a:cxnLst/>
              <a:rect l="l" t="t" r="r" b="b"/>
              <a:pathLst>
                <a:path w="250" h="195" extrusionOk="0">
                  <a:moveTo>
                    <a:pt x="250" y="195"/>
                  </a:moveTo>
                  <a:lnTo>
                    <a:pt x="250" y="195"/>
                  </a:lnTo>
                  <a:cubicBezTo>
                    <a:pt x="240" y="174"/>
                    <a:pt x="221" y="145"/>
                    <a:pt x="146" y="105"/>
                  </a:cubicBezTo>
                  <a:cubicBezTo>
                    <a:pt x="112" y="86"/>
                    <a:pt x="53" y="56"/>
                    <a:pt x="0" y="0"/>
                  </a:cubicBezTo>
                  <a:cubicBezTo>
                    <a:pt x="4" y="20"/>
                    <a:pt x="29" y="65"/>
                    <a:pt x="135" y="121"/>
                  </a:cubicBezTo>
                  <a:cubicBezTo>
                    <a:pt x="164" y="137"/>
                    <a:pt x="214" y="152"/>
                    <a:pt x="250" y="195"/>
                  </a:cubicBezTo>
                  <a:close/>
                </a:path>
              </a:pathLst>
            </a:custGeom>
            <a:solidFill>
              <a:srgbClr val="FC030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350"/>
                <a:buFont typeface="Karla"/>
                <a:buNone/>
              </a:pPr>
              <a:endParaRPr sz="1350" b="0" i="0" u="none" strike="noStrike" cap="none">
                <a:solidFill>
                  <a:srgbClr val="000000"/>
                </a:solidFill>
                <a:latin typeface="Red Hat"/>
                <a:ea typeface="Karla"/>
                <a:cs typeface="Karla"/>
                <a:sym typeface="Karla"/>
              </a:endParaRPr>
            </a:p>
          </p:txBody>
        </p:sp>
        <p:sp>
          <p:nvSpPr>
            <p:cNvPr id="1394" name="Google Shape;1394;p6"/>
            <p:cNvSpPr/>
            <p:nvPr/>
          </p:nvSpPr>
          <p:spPr>
            <a:xfrm>
              <a:off x="2782" y="1306"/>
              <a:ext cx="441" cy="330"/>
            </a:xfrm>
            <a:custGeom>
              <a:avLst/>
              <a:gdLst/>
              <a:ahLst/>
              <a:cxnLst/>
              <a:rect l="l" t="t" r="r" b="b"/>
              <a:pathLst>
                <a:path w="526" h="391" extrusionOk="0">
                  <a:moveTo>
                    <a:pt x="249" y="150"/>
                  </a:moveTo>
                  <a:lnTo>
                    <a:pt x="249" y="150"/>
                  </a:lnTo>
                  <a:cubicBezTo>
                    <a:pt x="103" y="108"/>
                    <a:pt x="45" y="56"/>
                    <a:pt x="0" y="0"/>
                  </a:cubicBezTo>
                  <a:cubicBezTo>
                    <a:pt x="21" y="64"/>
                    <a:pt x="70" y="87"/>
                    <a:pt x="122" y="129"/>
                  </a:cubicBezTo>
                  <a:cubicBezTo>
                    <a:pt x="174" y="172"/>
                    <a:pt x="177" y="195"/>
                    <a:pt x="193" y="220"/>
                  </a:cubicBezTo>
                  <a:cubicBezTo>
                    <a:pt x="227" y="276"/>
                    <a:pt x="232" y="285"/>
                    <a:pt x="266" y="310"/>
                  </a:cubicBezTo>
                  <a:cubicBezTo>
                    <a:pt x="306" y="337"/>
                    <a:pt x="355" y="319"/>
                    <a:pt x="408" y="327"/>
                  </a:cubicBezTo>
                  <a:cubicBezTo>
                    <a:pt x="461" y="335"/>
                    <a:pt x="505" y="376"/>
                    <a:pt x="515" y="391"/>
                  </a:cubicBezTo>
                  <a:cubicBezTo>
                    <a:pt x="526" y="372"/>
                    <a:pt x="499" y="343"/>
                    <a:pt x="492" y="336"/>
                  </a:cubicBezTo>
                  <a:cubicBezTo>
                    <a:pt x="496" y="310"/>
                    <a:pt x="434" y="298"/>
                    <a:pt x="411" y="289"/>
                  </a:cubicBezTo>
                  <a:cubicBezTo>
                    <a:pt x="406" y="287"/>
                    <a:pt x="395" y="285"/>
                    <a:pt x="405" y="261"/>
                  </a:cubicBezTo>
                  <a:cubicBezTo>
                    <a:pt x="418" y="229"/>
                    <a:pt x="432" y="201"/>
                    <a:pt x="249" y="150"/>
                  </a:cubicBezTo>
                  <a:close/>
                  <a:moveTo>
                    <a:pt x="460" y="321"/>
                  </a:moveTo>
                  <a:lnTo>
                    <a:pt x="460" y="321"/>
                  </a:lnTo>
                  <a:cubicBezTo>
                    <a:pt x="488" y="326"/>
                    <a:pt x="486" y="331"/>
                    <a:pt x="486" y="342"/>
                  </a:cubicBezTo>
                  <a:cubicBezTo>
                    <a:pt x="475" y="329"/>
                    <a:pt x="460" y="321"/>
                    <a:pt x="460" y="321"/>
                  </a:cubicBezTo>
                  <a:close/>
                </a:path>
              </a:pathLst>
            </a:custGeom>
            <a:solidFill>
              <a:srgbClr val="FC030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350"/>
                <a:buFont typeface="Karla"/>
                <a:buNone/>
              </a:pPr>
              <a:endParaRPr sz="1350" b="0" i="0" u="none" strike="noStrike" cap="none">
                <a:solidFill>
                  <a:srgbClr val="000000"/>
                </a:solidFill>
                <a:latin typeface="Red Hat"/>
                <a:ea typeface="Karla"/>
                <a:cs typeface="Karla"/>
                <a:sym typeface="Karla"/>
              </a:endParaRPr>
            </a:p>
          </p:txBody>
        </p:sp>
      </p:grpSp>
      <p:pic>
        <p:nvPicPr>
          <p:cNvPr id="1395" name="Google Shape;1395;p6"/>
          <p:cNvPicPr preferRelativeResize="0"/>
          <p:nvPr/>
        </p:nvPicPr>
        <p:blipFill rotWithShape="1">
          <a:blip r:embed="rId5">
            <a:alphaModFix/>
          </a:blip>
          <a:srcRect/>
          <a:stretch/>
        </p:blipFill>
        <p:spPr>
          <a:xfrm>
            <a:off x="4724799" y="2925466"/>
            <a:ext cx="506150" cy="5061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742E8-3D45-E2DD-9E13-D7A87011F2D2}"/>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A93077DE-BDAF-EB72-236E-CD1A3AC9EDEF}"/>
              </a:ext>
            </a:extLst>
          </p:cNvPr>
          <p:cNvPicPr>
            <a:picLocks noChangeAspect="1"/>
          </p:cNvPicPr>
          <p:nvPr/>
        </p:nvPicPr>
        <p:blipFill>
          <a:blip r:embed="rId3"/>
          <a:stretch>
            <a:fillRect/>
          </a:stretch>
        </p:blipFill>
        <p:spPr>
          <a:xfrm>
            <a:off x="17416" y="1295399"/>
            <a:ext cx="2809540" cy="2867025"/>
          </a:xfrm>
          <a:prstGeom prst="rect">
            <a:avLst/>
          </a:prstGeom>
        </p:spPr>
      </p:pic>
      <p:sp>
        <p:nvSpPr>
          <p:cNvPr id="2" name="object 2">
            <a:extLst>
              <a:ext uri="{FF2B5EF4-FFF2-40B4-BE49-F238E27FC236}">
                <a16:creationId xmlns:a16="http://schemas.microsoft.com/office/drawing/2014/main" id="{2BD323CB-93C0-3E7E-0A2E-D87AFA7C82BC}"/>
              </a:ext>
            </a:extLst>
          </p:cNvPr>
          <p:cNvSpPr/>
          <p:nvPr/>
        </p:nvSpPr>
        <p:spPr>
          <a:xfrm>
            <a:off x="8153400" y="4629150"/>
            <a:ext cx="781050" cy="409573"/>
          </a:xfrm>
          <a:prstGeom prst="rect">
            <a:avLst/>
          </a:prstGeom>
          <a:blipFill>
            <a:blip r:embed="rId4" cstate="print"/>
            <a:stretch>
              <a:fillRect/>
            </a:stretch>
          </a:blipFill>
        </p:spPr>
        <p:txBody>
          <a:bodyPr wrap="square" lIns="0" tIns="0" rIns="0" bIns="0" rtlCol="0"/>
          <a:lstStyle/>
          <a:p>
            <a:endParaRPr>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5" name="object 5">
            <a:extLst>
              <a:ext uri="{FF2B5EF4-FFF2-40B4-BE49-F238E27FC236}">
                <a16:creationId xmlns:a16="http://schemas.microsoft.com/office/drawing/2014/main" id="{E6EC908F-147F-6D71-838F-746B0B697E28}"/>
              </a:ext>
            </a:extLst>
          </p:cNvPr>
          <p:cNvSpPr txBox="1">
            <a:spLocks noGrp="1"/>
          </p:cNvSpPr>
          <p:nvPr>
            <p:ph type="title"/>
          </p:nvPr>
        </p:nvSpPr>
        <p:spPr>
          <a:xfrm>
            <a:off x="2038728" y="164656"/>
            <a:ext cx="6114671" cy="459741"/>
          </a:xfrm>
          <a:prstGeom prst="rect">
            <a:avLst/>
          </a:prstGeom>
        </p:spPr>
        <p:txBody>
          <a:bodyPr vert="horz" wrap="square" lIns="0" tIns="15875" rIns="0" bIns="0" rtlCol="0">
            <a:spAutoFit/>
          </a:bodyPr>
          <a:lstStyle/>
          <a:p>
            <a:pPr marL="12700">
              <a:lnSpc>
                <a:spcPct val="100000"/>
              </a:lnSpc>
              <a:spcBef>
                <a:spcPts val="125"/>
              </a:spcBef>
            </a:pPr>
            <a:r>
              <a:rPr sz="2800" b="1" spc="-5" dirty="0">
                <a:solidFill>
                  <a:srgbClr val="FF0000"/>
                </a:solidFill>
                <a:latin typeface="Read hat"/>
                <a:ea typeface="Red Hat Display" panose="02010303040201060303" pitchFamily="2" charset="0"/>
                <a:cs typeface="Red Hat Display" panose="02010303040201060303" pitchFamily="2" charset="0"/>
              </a:rPr>
              <a:t>LEADER</a:t>
            </a:r>
            <a:r>
              <a:rPr lang="en-US" sz="2800" b="1" spc="-5" dirty="0">
                <a:solidFill>
                  <a:srgbClr val="FF0000"/>
                </a:solidFill>
                <a:latin typeface="Read hat"/>
                <a:ea typeface="Red Hat Display" panose="02010303040201060303" pitchFamily="2" charset="0"/>
                <a:cs typeface="Red Hat Display" panose="02010303040201060303" pitchFamily="2" charset="0"/>
              </a:rPr>
              <a:t>S</a:t>
            </a:r>
            <a:r>
              <a:rPr sz="2800" b="1" spc="-5" dirty="0">
                <a:solidFill>
                  <a:srgbClr val="FF0000"/>
                </a:solidFill>
                <a:latin typeface="Read hat"/>
                <a:ea typeface="Red Hat Display" panose="02010303040201060303" pitchFamily="2" charset="0"/>
                <a:cs typeface="Red Hat Display" panose="02010303040201060303" pitchFamily="2" charset="0"/>
              </a:rPr>
              <a:t> </a:t>
            </a:r>
            <a:r>
              <a:rPr lang="en-US" sz="2800" b="1" spc="-5" dirty="0" err="1">
                <a:solidFill>
                  <a:srgbClr val="FF0000"/>
                </a:solidFill>
                <a:latin typeface="Read hat"/>
                <a:ea typeface="Red Hat Display" panose="02010303040201060303" pitchFamily="2" charset="0"/>
                <a:cs typeface="Red Hat Display" panose="02010303040201060303" pitchFamily="2" charset="0"/>
              </a:rPr>
              <a:t>duy</a:t>
            </a:r>
            <a:r>
              <a:rPr lang="en-US" sz="2800" b="1" spc="-5" dirty="0">
                <a:solidFill>
                  <a:srgbClr val="FF0000"/>
                </a:solidFill>
                <a:latin typeface="Read hat"/>
                <a:ea typeface="Red Hat Display" panose="02010303040201060303" pitchFamily="2" charset="0"/>
                <a:cs typeface="Red Hat Display" panose="02010303040201060303" pitchFamily="2" charset="0"/>
              </a:rPr>
              <a:t> </a:t>
            </a:r>
            <a:r>
              <a:rPr lang="en-US" sz="2800" b="1" spc="-5" dirty="0" err="1">
                <a:solidFill>
                  <a:srgbClr val="FF0000"/>
                </a:solidFill>
                <a:latin typeface="Read hat"/>
                <a:ea typeface="Red Hat Display" panose="02010303040201060303" pitchFamily="2" charset="0"/>
                <a:cs typeface="Red Hat Display" panose="02010303040201060303" pitchFamily="2" charset="0"/>
              </a:rPr>
              <a:t>nhất</a:t>
            </a:r>
            <a:r>
              <a:rPr lang="en-US" sz="2800" b="1" spc="-5" dirty="0">
                <a:solidFill>
                  <a:srgbClr val="FF0000"/>
                </a:solidFill>
                <a:latin typeface="Read hat"/>
                <a:ea typeface="Red Hat Display" panose="02010303040201060303" pitchFamily="2" charset="0"/>
                <a:cs typeface="Red Hat Display" panose="02010303040201060303" pitchFamily="2" charset="0"/>
              </a:rPr>
              <a:t> </a:t>
            </a:r>
            <a:r>
              <a:rPr lang="en-US" sz="2800" b="1" spc="-10" dirty="0" err="1">
                <a:solidFill>
                  <a:schemeClr val="tx1"/>
                </a:solidFill>
                <a:latin typeface="Read hat"/>
                <a:ea typeface="Red Hat Display" panose="02010303040201060303" pitchFamily="2" charset="0"/>
                <a:cs typeface="Red Hat Display" panose="02010303040201060303" pitchFamily="2" charset="0"/>
              </a:rPr>
              <a:t>trong</a:t>
            </a:r>
            <a:r>
              <a:rPr lang="en-US" sz="2800" b="1" spc="-10" dirty="0">
                <a:solidFill>
                  <a:schemeClr val="tx1"/>
                </a:solidFill>
                <a:latin typeface="Read hat"/>
                <a:ea typeface="Red Hat Display" panose="02010303040201060303" pitchFamily="2" charset="0"/>
                <a:cs typeface="Red Hat Display" panose="02010303040201060303" pitchFamily="2" charset="0"/>
              </a:rPr>
              <a:t> </a:t>
            </a:r>
            <a:r>
              <a:rPr lang="en-US" sz="2800" b="1" spc="-10" dirty="0" err="1">
                <a:solidFill>
                  <a:schemeClr val="tx1"/>
                </a:solidFill>
                <a:latin typeface="Read hat"/>
                <a:ea typeface="Red Hat Display" panose="02010303040201060303" pitchFamily="2" charset="0"/>
                <a:cs typeface="Red Hat Display" panose="02010303040201060303" pitchFamily="2" charset="0"/>
              </a:rPr>
              <a:t>cả</a:t>
            </a:r>
            <a:r>
              <a:rPr lang="en-US" sz="2800" b="1" spc="-10" dirty="0">
                <a:solidFill>
                  <a:schemeClr val="tx1"/>
                </a:solidFill>
                <a:latin typeface="Read hat"/>
                <a:ea typeface="Red Hat Display" panose="02010303040201060303" pitchFamily="2" charset="0"/>
                <a:cs typeface="Red Hat Display" panose="02010303040201060303" pitchFamily="2" charset="0"/>
              </a:rPr>
              <a:t> 3</a:t>
            </a:r>
            <a:r>
              <a:rPr sz="2800" b="1" spc="15" dirty="0">
                <a:solidFill>
                  <a:schemeClr val="tx1"/>
                </a:solidFill>
                <a:latin typeface="Read hat"/>
                <a:ea typeface="Red Hat Display" panose="02010303040201060303" pitchFamily="2" charset="0"/>
                <a:cs typeface="Red Hat Display" panose="02010303040201060303" pitchFamily="2" charset="0"/>
              </a:rPr>
              <a:t> </a:t>
            </a:r>
            <a:r>
              <a:rPr lang="en-US" sz="2800" b="1" dirty="0" err="1">
                <a:solidFill>
                  <a:schemeClr val="tx1"/>
                </a:solidFill>
                <a:latin typeface="Read hat"/>
                <a:ea typeface="Red Hat Display" panose="02010303040201060303" pitchFamily="2" charset="0"/>
                <a:cs typeface="Red Hat Display" panose="02010303040201060303" pitchFamily="2" charset="0"/>
              </a:rPr>
              <a:t>thị</a:t>
            </a:r>
            <a:r>
              <a:rPr lang="en-US" sz="2800" b="1" dirty="0">
                <a:solidFill>
                  <a:schemeClr val="tx1"/>
                </a:solidFill>
                <a:latin typeface="Read hat"/>
                <a:ea typeface="Red Hat Display" panose="02010303040201060303" pitchFamily="2" charset="0"/>
                <a:cs typeface="Red Hat Display" panose="02010303040201060303" pitchFamily="2" charset="0"/>
              </a:rPr>
              <a:t> </a:t>
            </a:r>
            <a:r>
              <a:rPr lang="en-US" sz="2800" b="1" dirty="0" err="1">
                <a:solidFill>
                  <a:schemeClr val="tx1"/>
                </a:solidFill>
                <a:latin typeface="Read hat"/>
                <a:ea typeface="Red Hat Display" panose="02010303040201060303" pitchFamily="2" charset="0"/>
                <a:cs typeface="Red Hat Display" panose="02010303040201060303" pitchFamily="2" charset="0"/>
              </a:rPr>
              <a:t>trường</a:t>
            </a:r>
            <a:endParaRPr sz="2800" dirty="0">
              <a:solidFill>
                <a:schemeClr val="tx1"/>
              </a:solidFill>
              <a:latin typeface="Read hat"/>
              <a:ea typeface="Red Hat Display" panose="02010303040201060303" pitchFamily="2" charset="0"/>
              <a:cs typeface="Red Hat Display" panose="02010303040201060303" pitchFamily="2" charset="0"/>
            </a:endParaRPr>
          </a:p>
        </p:txBody>
      </p:sp>
      <p:sp>
        <p:nvSpPr>
          <p:cNvPr id="6" name="object 6">
            <a:extLst>
              <a:ext uri="{FF2B5EF4-FFF2-40B4-BE49-F238E27FC236}">
                <a16:creationId xmlns:a16="http://schemas.microsoft.com/office/drawing/2014/main" id="{D6172DE4-E158-07C3-31E8-490106DD473C}"/>
              </a:ext>
            </a:extLst>
          </p:cNvPr>
          <p:cNvSpPr txBox="1"/>
          <p:nvPr/>
        </p:nvSpPr>
        <p:spPr>
          <a:xfrm>
            <a:off x="743399" y="912812"/>
            <a:ext cx="167957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D66805"/>
                </a:solidFill>
                <a:latin typeface="Red Hat Display" panose="02010303040201060303" pitchFamily="2" charset="0"/>
                <a:ea typeface="Red Hat Display" panose="02010303040201060303" pitchFamily="2" charset="0"/>
                <a:cs typeface="Red Hat Display" panose="02010303040201060303" pitchFamily="2" charset="0"/>
              </a:rPr>
              <a:t>Endpoint </a:t>
            </a:r>
            <a:r>
              <a:rPr sz="900" b="1" dirty="0">
                <a:solidFill>
                  <a:srgbClr val="D66805"/>
                </a:solidFill>
                <a:latin typeface="Red Hat Display" panose="02010303040201060303" pitchFamily="2" charset="0"/>
                <a:ea typeface="Red Hat Display" panose="02010303040201060303" pitchFamily="2" charset="0"/>
                <a:cs typeface="Red Hat Display" panose="02010303040201060303" pitchFamily="2" charset="0"/>
              </a:rPr>
              <a:t>Protection</a:t>
            </a:r>
            <a:endParaRPr sz="900" dirty="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7" name="object 7">
            <a:extLst>
              <a:ext uri="{FF2B5EF4-FFF2-40B4-BE49-F238E27FC236}">
                <a16:creationId xmlns:a16="http://schemas.microsoft.com/office/drawing/2014/main" id="{1D1B0A76-22BD-B001-E718-756F419C7612}"/>
              </a:ext>
            </a:extLst>
          </p:cNvPr>
          <p:cNvSpPr txBox="1"/>
          <p:nvPr/>
        </p:nvSpPr>
        <p:spPr>
          <a:xfrm>
            <a:off x="6422009" y="912812"/>
            <a:ext cx="2153920"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D66805"/>
                </a:solidFill>
                <a:latin typeface="Red Hat Display" panose="02010303040201060303" pitchFamily="2" charset="0"/>
                <a:ea typeface="Red Hat Display" panose="02010303040201060303" pitchFamily="2" charset="0"/>
                <a:cs typeface="Red Hat Display" panose="02010303040201060303" pitchFamily="2" charset="0"/>
              </a:rPr>
              <a:t>Managed </a:t>
            </a:r>
            <a:r>
              <a:rPr sz="900" b="1" spc="-5" dirty="0">
                <a:solidFill>
                  <a:srgbClr val="D66805"/>
                </a:solidFill>
                <a:latin typeface="Red Hat Display" panose="02010303040201060303" pitchFamily="2" charset="0"/>
                <a:ea typeface="Red Hat Display" panose="02010303040201060303" pitchFamily="2" charset="0"/>
                <a:cs typeface="Red Hat Display" panose="02010303040201060303" pitchFamily="2" charset="0"/>
              </a:rPr>
              <a:t>detection and </a:t>
            </a:r>
            <a:r>
              <a:rPr sz="900" b="1" spc="-10" dirty="0">
                <a:solidFill>
                  <a:srgbClr val="D66805"/>
                </a:solidFill>
                <a:latin typeface="Red Hat Display" panose="02010303040201060303" pitchFamily="2" charset="0"/>
                <a:ea typeface="Red Hat Display" panose="02010303040201060303" pitchFamily="2" charset="0"/>
                <a:cs typeface="Red Hat Display" panose="02010303040201060303" pitchFamily="2" charset="0"/>
              </a:rPr>
              <a:t>Response</a:t>
            </a:r>
            <a:endParaRPr sz="900" dirty="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8" name="object 8">
            <a:extLst>
              <a:ext uri="{FF2B5EF4-FFF2-40B4-BE49-F238E27FC236}">
                <a16:creationId xmlns:a16="http://schemas.microsoft.com/office/drawing/2014/main" id="{DF2B5530-75C2-15A7-E32A-AA034B9A39BC}"/>
              </a:ext>
            </a:extLst>
          </p:cNvPr>
          <p:cNvSpPr/>
          <p:nvPr/>
        </p:nvSpPr>
        <p:spPr>
          <a:xfrm>
            <a:off x="3086100" y="1276350"/>
            <a:ext cx="2743200" cy="2943225"/>
          </a:xfrm>
          <a:prstGeom prst="rect">
            <a:avLst/>
          </a:prstGeom>
          <a:blipFill>
            <a:blip r:embed="rId5" cstate="print"/>
            <a:stretch>
              <a:fillRect/>
            </a:stretch>
          </a:blipFill>
        </p:spPr>
        <p:txBody>
          <a:bodyPr wrap="square" lIns="0" tIns="0" rIns="0" bIns="0" rtlCol="0"/>
          <a:lstStyle/>
          <a:p>
            <a:endParaRPr>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9" name="object 9">
            <a:extLst>
              <a:ext uri="{FF2B5EF4-FFF2-40B4-BE49-F238E27FC236}">
                <a16:creationId xmlns:a16="http://schemas.microsoft.com/office/drawing/2014/main" id="{D2C968AE-1473-5D17-CBAE-D95FECFDFF72}"/>
              </a:ext>
            </a:extLst>
          </p:cNvPr>
          <p:cNvSpPr txBox="1"/>
          <p:nvPr/>
        </p:nvSpPr>
        <p:spPr>
          <a:xfrm>
            <a:off x="3449065" y="912812"/>
            <a:ext cx="2002155"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D66805"/>
                </a:solidFill>
                <a:latin typeface="Red Hat Display" panose="02010303040201060303" pitchFamily="2" charset="0"/>
                <a:ea typeface="Red Hat Display" panose="02010303040201060303" pitchFamily="2" charset="0"/>
                <a:cs typeface="Red Hat Display" panose="02010303040201060303" pitchFamily="2" charset="0"/>
              </a:rPr>
              <a:t>Threat </a:t>
            </a:r>
            <a:r>
              <a:rPr sz="900" b="1" spc="-10" dirty="0">
                <a:solidFill>
                  <a:srgbClr val="D66805"/>
                </a:solidFill>
                <a:latin typeface="Red Hat Display" panose="02010303040201060303" pitchFamily="2" charset="0"/>
                <a:ea typeface="Red Hat Display" panose="02010303040201060303" pitchFamily="2" charset="0"/>
                <a:cs typeface="Red Hat Display" panose="02010303040201060303" pitchFamily="2" charset="0"/>
              </a:rPr>
              <a:t>intelligence </a:t>
            </a:r>
            <a:r>
              <a:rPr sz="900" b="1" spc="-5" dirty="0">
                <a:solidFill>
                  <a:srgbClr val="D66805"/>
                </a:solidFill>
                <a:latin typeface="Red Hat Display" panose="02010303040201060303" pitchFamily="2" charset="0"/>
                <a:ea typeface="Red Hat Display" panose="02010303040201060303" pitchFamily="2" charset="0"/>
                <a:cs typeface="Red Hat Display" panose="02010303040201060303" pitchFamily="2" charset="0"/>
              </a:rPr>
              <a:t>Provider</a:t>
            </a:r>
            <a:endParaRPr sz="900" dirty="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11" name="object 11">
            <a:extLst>
              <a:ext uri="{FF2B5EF4-FFF2-40B4-BE49-F238E27FC236}">
                <a16:creationId xmlns:a16="http://schemas.microsoft.com/office/drawing/2014/main" id="{7EE0BC23-B775-46B7-EE0B-E0DE81C15EDC}"/>
              </a:ext>
            </a:extLst>
          </p:cNvPr>
          <p:cNvSpPr/>
          <p:nvPr/>
        </p:nvSpPr>
        <p:spPr>
          <a:xfrm>
            <a:off x="6191250" y="1276350"/>
            <a:ext cx="2743200" cy="2905125"/>
          </a:xfrm>
          <a:prstGeom prst="rect">
            <a:avLst/>
          </a:prstGeom>
          <a:blipFill>
            <a:blip r:embed="rId6" cstate="print"/>
            <a:stretch>
              <a:fillRect/>
            </a:stretch>
          </a:blipFill>
        </p:spPr>
        <p:txBody>
          <a:bodyPr wrap="square" lIns="0" tIns="0" rIns="0" bIns="0" rtlCol="0"/>
          <a:lstStyle/>
          <a:p>
            <a:endParaRPr>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13" name="object 13">
            <a:extLst>
              <a:ext uri="{FF2B5EF4-FFF2-40B4-BE49-F238E27FC236}">
                <a16:creationId xmlns:a16="http://schemas.microsoft.com/office/drawing/2014/main" id="{295B8262-975B-6BE4-602E-8781736F461D}"/>
              </a:ext>
            </a:extLst>
          </p:cNvPr>
          <p:cNvSpPr/>
          <p:nvPr/>
        </p:nvSpPr>
        <p:spPr>
          <a:xfrm>
            <a:off x="2559317" y="1687560"/>
            <a:ext cx="210184" cy="117982"/>
          </a:xfrm>
          <a:prstGeom prst="rect">
            <a:avLst/>
          </a:prstGeom>
          <a:blipFill>
            <a:blip r:embed="rId7" cstate="print"/>
            <a:stretch>
              <a:fillRect/>
            </a:stretch>
          </a:blipFill>
        </p:spPr>
        <p:txBody>
          <a:bodyPr wrap="square" lIns="0" tIns="0" rIns="0" bIns="0" rtlCol="0"/>
          <a:lstStyle/>
          <a:p>
            <a:endParaRPr>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15" name="object 15">
            <a:extLst>
              <a:ext uri="{FF2B5EF4-FFF2-40B4-BE49-F238E27FC236}">
                <a16:creationId xmlns:a16="http://schemas.microsoft.com/office/drawing/2014/main" id="{D6957D8F-F9AF-61D9-B8FD-F0AF73F46EC0}"/>
              </a:ext>
            </a:extLst>
          </p:cNvPr>
          <p:cNvSpPr/>
          <p:nvPr/>
        </p:nvSpPr>
        <p:spPr>
          <a:xfrm>
            <a:off x="5518277" y="1985517"/>
            <a:ext cx="210312" cy="118109"/>
          </a:xfrm>
          <a:prstGeom prst="rect">
            <a:avLst/>
          </a:prstGeom>
          <a:blipFill>
            <a:blip r:embed="rId8" cstate="print"/>
            <a:stretch>
              <a:fillRect/>
            </a:stretch>
          </a:blipFill>
        </p:spPr>
        <p:txBody>
          <a:bodyPr wrap="square" lIns="0" tIns="0" rIns="0" bIns="0" rtlCol="0"/>
          <a:lstStyle/>
          <a:p>
            <a:endParaRPr>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16" name="object 16">
            <a:extLst>
              <a:ext uri="{FF2B5EF4-FFF2-40B4-BE49-F238E27FC236}">
                <a16:creationId xmlns:a16="http://schemas.microsoft.com/office/drawing/2014/main" id="{D784EDF9-58F7-C22F-DBF9-5DE64CD44452}"/>
              </a:ext>
            </a:extLst>
          </p:cNvPr>
          <p:cNvSpPr/>
          <p:nvPr/>
        </p:nvSpPr>
        <p:spPr>
          <a:xfrm>
            <a:off x="8409305" y="1878457"/>
            <a:ext cx="210312" cy="117982"/>
          </a:xfrm>
          <a:prstGeom prst="rect">
            <a:avLst/>
          </a:prstGeom>
          <a:blipFill>
            <a:blip r:embed="rId9" cstate="print"/>
            <a:stretch>
              <a:fillRect/>
            </a:stretch>
          </a:blipFill>
        </p:spPr>
        <p:txBody>
          <a:bodyPr wrap="square" lIns="0" tIns="0" rIns="0" bIns="0" rtlCol="0"/>
          <a:lstStyle/>
          <a:p>
            <a:endParaRPr>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141434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c08b015fc8_0_1"/>
          <p:cNvSpPr txBox="1"/>
          <p:nvPr/>
        </p:nvSpPr>
        <p:spPr>
          <a:xfrm>
            <a:off x="56620" y="43923"/>
            <a:ext cx="8250801" cy="11532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800" b="1" dirty="0">
                <a:solidFill>
                  <a:schemeClr val="dk1"/>
                </a:solidFill>
                <a:highlight>
                  <a:srgbClr val="FC1919"/>
                </a:highlight>
                <a:latin typeface="Read hat"/>
                <a:ea typeface="Red Hat Display SemiBold"/>
                <a:cs typeface="Red Hat Display SemiBold"/>
                <a:sym typeface="Red Hat Display SemiBold"/>
              </a:rPr>
              <a:t>ĐƯỢC TIN TƯỞNG BỞI KHÁCH HÀNG </a:t>
            </a:r>
            <a:br>
              <a:rPr lang="en" sz="2800" b="1" dirty="0">
                <a:solidFill>
                  <a:schemeClr val="dk1"/>
                </a:solidFill>
                <a:highlight>
                  <a:srgbClr val="FC1919"/>
                </a:highlight>
                <a:latin typeface="Read hat"/>
                <a:ea typeface="Red Hat Display SemiBold"/>
                <a:cs typeface="Red Hat Display SemiBold"/>
                <a:sym typeface="Red Hat Display SemiBold"/>
              </a:rPr>
            </a:br>
            <a:r>
              <a:rPr lang="en" sz="2800" b="1" dirty="0">
                <a:solidFill>
                  <a:schemeClr val="dk1"/>
                </a:solidFill>
                <a:highlight>
                  <a:srgbClr val="FC1919"/>
                </a:highlight>
                <a:latin typeface="Read hat"/>
                <a:ea typeface="Red Hat Display SemiBold"/>
                <a:cs typeface="Red Hat Display SemiBold"/>
                <a:sym typeface="Red Hat Display SemiBold"/>
              </a:rPr>
              <a:t>MỌI LĨNH VỰC, </a:t>
            </a:r>
            <a:r>
              <a:rPr lang="en" sz="2800" b="1" i="0" u="none" strike="noStrike" cap="none" dirty="0">
                <a:solidFill>
                  <a:schemeClr val="dk1"/>
                </a:solidFill>
                <a:highlight>
                  <a:srgbClr val="FC1919"/>
                </a:highlight>
                <a:latin typeface="Read hat"/>
                <a:ea typeface="Red Hat Display SemiBold"/>
                <a:cs typeface="Red Hat Display SemiBold"/>
                <a:sym typeface="Red Hat Display SemiBold"/>
              </a:rPr>
              <a:t>MỌI QUY MÔ</a:t>
            </a:r>
            <a:endParaRPr sz="2800" b="1" i="0" u="none" strike="noStrike" cap="none" dirty="0">
              <a:solidFill>
                <a:schemeClr val="dk1"/>
              </a:solidFill>
              <a:highlight>
                <a:srgbClr val="FC1919"/>
              </a:highlight>
              <a:latin typeface="Read hat"/>
              <a:ea typeface="Red Hat Display SemiBold"/>
              <a:cs typeface="Red Hat Display SemiBold"/>
              <a:sym typeface="Red Hat Display SemiBold"/>
            </a:endParaRPr>
          </a:p>
        </p:txBody>
      </p:sp>
      <p:pic>
        <p:nvPicPr>
          <p:cNvPr id="605" name="Google Shape;605;g2c08b015fc8_0_1" descr="A black and white logo&#10;&#10;Description automatically generated"/>
          <p:cNvPicPr preferRelativeResize="0"/>
          <p:nvPr/>
        </p:nvPicPr>
        <p:blipFill rotWithShape="1">
          <a:blip r:embed="rId3">
            <a:alphaModFix/>
          </a:blip>
          <a:srcRect t="29415" b="30536"/>
          <a:stretch/>
        </p:blipFill>
        <p:spPr>
          <a:xfrm>
            <a:off x="1487977" y="4224087"/>
            <a:ext cx="817794" cy="245622"/>
          </a:xfrm>
          <a:prstGeom prst="rect">
            <a:avLst/>
          </a:prstGeom>
          <a:noFill/>
          <a:ln>
            <a:noFill/>
          </a:ln>
        </p:spPr>
      </p:pic>
      <p:sp>
        <p:nvSpPr>
          <p:cNvPr id="606" name="Google Shape;606;g2c08b015fc8_0_1"/>
          <p:cNvSpPr txBox="1"/>
          <p:nvPr/>
        </p:nvSpPr>
        <p:spPr>
          <a:xfrm>
            <a:off x="2305771" y="4242423"/>
            <a:ext cx="55704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dk1"/>
                </a:solidFill>
                <a:latin typeface="Read hat"/>
                <a:ea typeface="Inter"/>
                <a:cs typeface="Inter"/>
                <a:sym typeface="Inter"/>
              </a:rPr>
              <a:t>Hạng #1 về modern endpoint security</a:t>
            </a:r>
            <a:endParaRPr sz="1400" b="1" i="0" u="none" strike="noStrike" cap="none" dirty="0">
              <a:solidFill>
                <a:schemeClr val="dk1"/>
              </a:solidFill>
              <a:latin typeface="Read hat"/>
              <a:ea typeface="Inter"/>
              <a:cs typeface="Inter"/>
              <a:sym typeface="Inter"/>
            </a:endParaRPr>
          </a:p>
        </p:txBody>
      </p:sp>
      <p:sp>
        <p:nvSpPr>
          <p:cNvPr id="607" name="Google Shape;607;g2c08b015fc8_0_1"/>
          <p:cNvSpPr txBox="1"/>
          <p:nvPr/>
        </p:nvSpPr>
        <p:spPr>
          <a:xfrm>
            <a:off x="1363785" y="1875169"/>
            <a:ext cx="16695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dirty="0">
                <a:solidFill>
                  <a:srgbClr val="FC1919"/>
                </a:solidFill>
                <a:latin typeface="Read hat"/>
                <a:ea typeface="Inter"/>
                <a:cs typeface="Inter"/>
                <a:sym typeface="Inter"/>
              </a:rPr>
              <a:t>8</a:t>
            </a:r>
            <a:r>
              <a:rPr lang="en" sz="900" i="0" u="none" strike="noStrike" cap="none" dirty="0">
                <a:solidFill>
                  <a:schemeClr val="dk1"/>
                </a:solidFill>
                <a:latin typeface="Read hat"/>
                <a:ea typeface="Inter"/>
                <a:cs typeface="Inter"/>
                <a:sym typeface="Inter"/>
              </a:rPr>
              <a:t> trong số </a:t>
            </a:r>
            <a:r>
              <a:rPr lang="en" sz="900" b="1" i="0" u="none" strike="noStrike" cap="none" dirty="0">
                <a:solidFill>
                  <a:srgbClr val="FC1919"/>
                </a:solidFill>
                <a:latin typeface="Read hat"/>
                <a:ea typeface="Inter"/>
                <a:cs typeface="Inter"/>
                <a:sym typeface="Inter"/>
              </a:rPr>
              <a:t>10</a:t>
            </a:r>
            <a:r>
              <a:rPr lang="en" sz="900" i="0" u="none" strike="noStrike" cap="none" dirty="0">
                <a:solidFill>
                  <a:schemeClr val="dk1"/>
                </a:solidFill>
                <a:latin typeface="Read hat"/>
                <a:ea typeface="Inter"/>
                <a:cs typeface="Inter"/>
                <a:sym typeface="Inter"/>
              </a:rPr>
              <a:t> tổ chức financial services hàng đầu</a:t>
            </a:r>
            <a:endParaRPr sz="1400" i="0" u="none" strike="noStrike" cap="none" dirty="0">
              <a:solidFill>
                <a:schemeClr val="dk1"/>
              </a:solidFill>
              <a:latin typeface="Read hat"/>
              <a:ea typeface="Inter"/>
              <a:cs typeface="Inter"/>
              <a:sym typeface="Inter"/>
            </a:endParaRPr>
          </a:p>
        </p:txBody>
      </p:sp>
      <p:sp>
        <p:nvSpPr>
          <p:cNvPr id="608" name="Google Shape;608;g2c08b015fc8_0_1"/>
          <p:cNvSpPr txBox="1"/>
          <p:nvPr/>
        </p:nvSpPr>
        <p:spPr>
          <a:xfrm>
            <a:off x="1363785" y="1667732"/>
            <a:ext cx="1533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Read hat"/>
                <a:ea typeface="Inter"/>
                <a:cs typeface="Inter"/>
                <a:sym typeface="Inter"/>
              </a:rPr>
              <a:t>Financial Services</a:t>
            </a:r>
            <a:endParaRPr sz="1400" i="0" u="none" strike="noStrike" cap="none">
              <a:solidFill>
                <a:schemeClr val="dk1"/>
              </a:solidFill>
              <a:latin typeface="Read hat"/>
              <a:ea typeface="Inter"/>
              <a:cs typeface="Inter"/>
              <a:sym typeface="Inter"/>
            </a:endParaRPr>
          </a:p>
        </p:txBody>
      </p:sp>
      <p:sp>
        <p:nvSpPr>
          <p:cNvPr id="609" name="Google Shape;609;g2c08b015fc8_0_1"/>
          <p:cNvSpPr txBox="1"/>
          <p:nvPr/>
        </p:nvSpPr>
        <p:spPr>
          <a:xfrm>
            <a:off x="4144687" y="1667732"/>
            <a:ext cx="1342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Read hat"/>
                <a:ea typeface="Inter"/>
                <a:cs typeface="Inter"/>
                <a:sym typeface="Inter"/>
              </a:rPr>
              <a:t>Manufacturers</a:t>
            </a:r>
            <a:endParaRPr sz="1400" i="0" u="none" strike="noStrike" cap="none">
              <a:solidFill>
                <a:schemeClr val="dk1"/>
              </a:solidFill>
              <a:latin typeface="Read hat"/>
              <a:ea typeface="Inter"/>
              <a:cs typeface="Inter"/>
              <a:sym typeface="Inter"/>
            </a:endParaRPr>
          </a:p>
        </p:txBody>
      </p:sp>
      <p:sp>
        <p:nvSpPr>
          <p:cNvPr id="610" name="Google Shape;610;g2c08b015fc8_0_1"/>
          <p:cNvSpPr txBox="1"/>
          <p:nvPr/>
        </p:nvSpPr>
        <p:spPr>
          <a:xfrm>
            <a:off x="1363785" y="3296120"/>
            <a:ext cx="1161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Read hat"/>
                <a:ea typeface="Inter"/>
                <a:cs typeface="Inter"/>
                <a:sym typeface="Inter"/>
              </a:rPr>
              <a:t>Auto</a:t>
            </a:r>
            <a:endParaRPr sz="1400" i="0" u="none" strike="noStrike" cap="none">
              <a:solidFill>
                <a:schemeClr val="dk1"/>
              </a:solidFill>
              <a:latin typeface="Read hat"/>
              <a:ea typeface="Inter"/>
              <a:cs typeface="Inter"/>
              <a:sym typeface="Inter"/>
            </a:endParaRPr>
          </a:p>
        </p:txBody>
      </p:sp>
      <p:sp>
        <p:nvSpPr>
          <p:cNvPr id="611" name="Google Shape;611;g2c08b015fc8_0_1"/>
          <p:cNvSpPr txBox="1"/>
          <p:nvPr/>
        </p:nvSpPr>
        <p:spPr>
          <a:xfrm>
            <a:off x="4144687" y="3296120"/>
            <a:ext cx="1161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Read hat"/>
                <a:ea typeface="Inter"/>
                <a:cs typeface="Inter"/>
                <a:sym typeface="Inter"/>
              </a:rPr>
              <a:t>Technology</a:t>
            </a:r>
            <a:endParaRPr sz="1400" i="0" u="none" strike="noStrike" cap="none">
              <a:solidFill>
                <a:schemeClr val="dk1"/>
              </a:solidFill>
              <a:latin typeface="Read hat"/>
              <a:ea typeface="Inter"/>
              <a:cs typeface="Inter"/>
              <a:sym typeface="Inter"/>
            </a:endParaRPr>
          </a:p>
        </p:txBody>
      </p:sp>
      <p:sp>
        <p:nvSpPr>
          <p:cNvPr id="612" name="Google Shape;612;g2c08b015fc8_0_1"/>
          <p:cNvSpPr txBox="1"/>
          <p:nvPr/>
        </p:nvSpPr>
        <p:spPr>
          <a:xfrm>
            <a:off x="4144687" y="1875169"/>
            <a:ext cx="16695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dirty="0">
                <a:solidFill>
                  <a:srgbClr val="EC0000"/>
                </a:solidFill>
                <a:latin typeface="Read hat"/>
              </a:rPr>
              <a:t>8</a:t>
            </a:r>
            <a:r>
              <a:rPr lang="en" sz="900" b="0" i="0" u="none" strike="noStrike" cap="none" dirty="0">
                <a:solidFill>
                  <a:schemeClr val="lt1"/>
                </a:solidFill>
                <a:latin typeface="Read hat"/>
                <a:sym typeface="Arial"/>
              </a:rPr>
              <a:t> </a:t>
            </a:r>
            <a:r>
              <a:rPr lang="en" sz="900" i="0" u="none" strike="noStrike" cap="none" dirty="0">
                <a:solidFill>
                  <a:schemeClr val="dk1"/>
                </a:solidFill>
                <a:latin typeface="Read hat"/>
                <a:ea typeface="Inter"/>
                <a:cs typeface="Inter"/>
                <a:sym typeface="Inter"/>
              </a:rPr>
              <a:t>trong số</a:t>
            </a:r>
            <a:r>
              <a:rPr lang="en" sz="900" b="0" i="0" u="none" strike="noStrike" cap="none" dirty="0">
                <a:solidFill>
                  <a:schemeClr val="lt1"/>
                </a:solidFill>
                <a:latin typeface="Read hat"/>
                <a:sym typeface="Arial"/>
              </a:rPr>
              <a:t> </a:t>
            </a:r>
            <a:r>
              <a:rPr lang="en" sz="900" b="1" i="0" u="none" strike="noStrike" cap="none" dirty="0">
                <a:solidFill>
                  <a:srgbClr val="EC0000"/>
                </a:solidFill>
                <a:latin typeface="Read hat"/>
                <a:sym typeface="Arial"/>
              </a:rPr>
              <a:t>10</a:t>
            </a:r>
            <a:r>
              <a:rPr lang="en" sz="900" b="0" i="0" u="none" strike="noStrike" cap="none" dirty="0">
                <a:solidFill>
                  <a:schemeClr val="lt1"/>
                </a:solidFill>
                <a:latin typeface="Read hat"/>
                <a:sym typeface="Arial"/>
              </a:rPr>
              <a:t> </a:t>
            </a:r>
            <a:r>
              <a:rPr lang="en" sz="900" i="0" u="none" strike="noStrike" cap="none" dirty="0">
                <a:solidFill>
                  <a:schemeClr val="dk1"/>
                </a:solidFill>
                <a:latin typeface="Read hat"/>
                <a:ea typeface="Inter"/>
                <a:cs typeface="Inter"/>
                <a:sym typeface="Inter"/>
              </a:rPr>
              <a:t>manufacturers lớn nhất</a:t>
            </a:r>
            <a:endParaRPr sz="1400" i="0" u="none" strike="noStrike" cap="none" dirty="0">
              <a:solidFill>
                <a:schemeClr val="dk1"/>
              </a:solidFill>
              <a:latin typeface="Read hat"/>
              <a:ea typeface="Inter"/>
              <a:cs typeface="Inter"/>
              <a:sym typeface="Inter"/>
            </a:endParaRPr>
          </a:p>
        </p:txBody>
      </p:sp>
      <p:sp>
        <p:nvSpPr>
          <p:cNvPr id="613" name="Google Shape;613;g2c08b015fc8_0_1"/>
          <p:cNvSpPr txBox="1"/>
          <p:nvPr/>
        </p:nvSpPr>
        <p:spPr>
          <a:xfrm>
            <a:off x="1363785" y="3507956"/>
            <a:ext cx="16695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dirty="0">
                <a:solidFill>
                  <a:srgbClr val="FC1919"/>
                </a:solidFill>
                <a:latin typeface="Read hat"/>
                <a:ea typeface="Inter"/>
                <a:cs typeface="Inter"/>
                <a:sym typeface="Inter"/>
              </a:rPr>
              <a:t>8</a:t>
            </a:r>
            <a:r>
              <a:rPr lang="en" sz="900" i="0" u="none" strike="noStrike" cap="none" dirty="0">
                <a:solidFill>
                  <a:schemeClr val="dk1"/>
                </a:solidFill>
                <a:latin typeface="Read hat"/>
                <a:ea typeface="Inter"/>
                <a:cs typeface="Inter"/>
                <a:sym typeface="Inter"/>
              </a:rPr>
              <a:t> trong số </a:t>
            </a:r>
            <a:r>
              <a:rPr lang="en" sz="900" b="1" i="0" u="none" strike="noStrike" cap="none" dirty="0">
                <a:solidFill>
                  <a:srgbClr val="FC1919"/>
                </a:solidFill>
                <a:latin typeface="Read hat"/>
                <a:ea typeface="Inter"/>
                <a:cs typeface="Inter"/>
                <a:sym typeface="Inter"/>
              </a:rPr>
              <a:t>10</a:t>
            </a:r>
            <a:r>
              <a:rPr lang="en" sz="900" i="0" u="none" strike="noStrike" cap="none" dirty="0">
                <a:solidFill>
                  <a:schemeClr val="dk1"/>
                </a:solidFill>
                <a:latin typeface="Read hat"/>
                <a:ea typeface="Inter"/>
                <a:cs typeface="Inter"/>
                <a:sym typeface="Inter"/>
              </a:rPr>
              <a:t> hãng xe hơi lớn nhất</a:t>
            </a:r>
            <a:endParaRPr sz="1400" i="0" u="none" strike="noStrike" cap="none" dirty="0">
              <a:solidFill>
                <a:schemeClr val="dk1"/>
              </a:solidFill>
              <a:latin typeface="Read hat"/>
              <a:ea typeface="Inter"/>
              <a:cs typeface="Inter"/>
              <a:sym typeface="Inter"/>
            </a:endParaRPr>
          </a:p>
        </p:txBody>
      </p:sp>
      <p:sp>
        <p:nvSpPr>
          <p:cNvPr id="614" name="Google Shape;614;g2c08b015fc8_0_1"/>
          <p:cNvSpPr txBox="1"/>
          <p:nvPr/>
        </p:nvSpPr>
        <p:spPr>
          <a:xfrm>
            <a:off x="4144687" y="3507956"/>
            <a:ext cx="16695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dirty="0">
                <a:solidFill>
                  <a:srgbClr val="EC0000"/>
                </a:solidFill>
                <a:latin typeface="Read hat"/>
                <a:ea typeface="Inter"/>
                <a:cs typeface="Inter"/>
                <a:sym typeface="Inter"/>
              </a:rPr>
              <a:t>7 </a:t>
            </a:r>
            <a:r>
              <a:rPr lang="en" sz="900" i="0" u="none" strike="noStrike" cap="none" dirty="0">
                <a:solidFill>
                  <a:schemeClr val="dk1"/>
                </a:solidFill>
                <a:latin typeface="Read hat"/>
                <a:ea typeface="Inter"/>
                <a:cs typeface="Inter"/>
                <a:sym typeface="Inter"/>
              </a:rPr>
              <a:t>trong số </a:t>
            </a:r>
            <a:r>
              <a:rPr lang="en" sz="900" b="1" i="0" u="none" strike="noStrike" cap="none" dirty="0">
                <a:solidFill>
                  <a:srgbClr val="EC0000"/>
                </a:solidFill>
                <a:latin typeface="Read hat"/>
                <a:ea typeface="Inter"/>
                <a:cs typeface="Inter"/>
                <a:sym typeface="Inter"/>
              </a:rPr>
              <a:t>10</a:t>
            </a:r>
            <a:r>
              <a:rPr lang="en" sz="900" i="0" u="none" strike="noStrike" cap="none" dirty="0">
                <a:solidFill>
                  <a:schemeClr val="lt1"/>
                </a:solidFill>
                <a:latin typeface="Read hat"/>
                <a:ea typeface="Inter"/>
                <a:cs typeface="Inter"/>
                <a:sym typeface="Inter"/>
              </a:rPr>
              <a:t> </a:t>
            </a:r>
            <a:r>
              <a:rPr lang="en" sz="900" i="0" u="none" strike="noStrike" cap="none" dirty="0">
                <a:solidFill>
                  <a:schemeClr val="dk1"/>
                </a:solidFill>
                <a:latin typeface="Read hat"/>
                <a:ea typeface="Inter"/>
                <a:cs typeface="Inter"/>
                <a:sym typeface="Inter"/>
              </a:rPr>
              <a:t>c</a:t>
            </a:r>
            <a:r>
              <a:rPr lang="en" sz="900" dirty="0">
                <a:solidFill>
                  <a:schemeClr val="dk1"/>
                </a:solidFill>
                <a:latin typeface="Read hat"/>
                <a:ea typeface="Inter"/>
                <a:cs typeface="Inter"/>
                <a:sym typeface="Inter"/>
              </a:rPr>
              <a:t>ông ty công nghệ lớn nhất</a:t>
            </a:r>
            <a:endParaRPr sz="1400" i="0" u="none" strike="noStrike" cap="none" dirty="0">
              <a:solidFill>
                <a:schemeClr val="dk1"/>
              </a:solidFill>
              <a:latin typeface="Read hat"/>
              <a:ea typeface="Inter"/>
              <a:cs typeface="Inter"/>
              <a:sym typeface="Inter"/>
            </a:endParaRPr>
          </a:p>
        </p:txBody>
      </p:sp>
      <p:sp>
        <p:nvSpPr>
          <p:cNvPr id="615" name="Google Shape;615;g2c08b015fc8_0_1"/>
          <p:cNvSpPr txBox="1"/>
          <p:nvPr/>
        </p:nvSpPr>
        <p:spPr>
          <a:xfrm>
            <a:off x="1363785" y="2715022"/>
            <a:ext cx="19836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dirty="0">
                <a:solidFill>
                  <a:srgbClr val="FC1919"/>
                </a:solidFill>
                <a:latin typeface="Read hat"/>
                <a:ea typeface="Inter"/>
                <a:cs typeface="Inter"/>
                <a:sym typeface="Inter"/>
              </a:rPr>
              <a:t>9</a:t>
            </a:r>
            <a:r>
              <a:rPr lang="en" sz="900" i="0" u="none" strike="noStrike" cap="none" dirty="0">
                <a:solidFill>
                  <a:schemeClr val="dk1"/>
                </a:solidFill>
                <a:latin typeface="Read hat"/>
                <a:ea typeface="Inter"/>
                <a:cs typeface="Inter"/>
                <a:sym typeface="Inter"/>
              </a:rPr>
              <a:t> trong số </a:t>
            </a:r>
            <a:r>
              <a:rPr lang="en" sz="900" b="1" i="0" u="none" strike="noStrike" cap="none" dirty="0">
                <a:solidFill>
                  <a:srgbClr val="FC1919"/>
                </a:solidFill>
                <a:latin typeface="Read hat"/>
                <a:ea typeface="Inter"/>
                <a:cs typeface="Inter"/>
                <a:sym typeface="Inter"/>
              </a:rPr>
              <a:t>10</a:t>
            </a:r>
            <a:r>
              <a:rPr lang="en" sz="900" i="0" u="none" strike="noStrike" cap="none" dirty="0">
                <a:solidFill>
                  <a:schemeClr val="dk1"/>
                </a:solidFill>
                <a:latin typeface="Read hat"/>
                <a:ea typeface="Inter"/>
                <a:cs typeface="Inter"/>
                <a:sym typeface="Inter"/>
              </a:rPr>
              <a:t> </a:t>
            </a:r>
            <a:r>
              <a:rPr lang="en" sz="900" dirty="0">
                <a:solidFill>
                  <a:schemeClr val="dk1"/>
                </a:solidFill>
                <a:latin typeface="Read hat"/>
                <a:ea typeface="Inter"/>
                <a:cs typeface="Inter"/>
                <a:sym typeface="Inter"/>
              </a:rPr>
              <a:t>công ty </a:t>
            </a:r>
            <a:r>
              <a:rPr lang="en" sz="900" i="0" u="none" strike="noStrike" cap="none" dirty="0">
                <a:solidFill>
                  <a:schemeClr val="dk1"/>
                </a:solidFill>
                <a:latin typeface="Read hat"/>
                <a:ea typeface="Inter"/>
                <a:cs typeface="Inter"/>
                <a:sym typeface="Inter"/>
              </a:rPr>
              <a:t>food and beverage quy mô nhất</a:t>
            </a:r>
            <a:endParaRPr sz="1400" i="0" u="none" strike="noStrike" cap="none" dirty="0">
              <a:solidFill>
                <a:schemeClr val="dk1"/>
              </a:solidFill>
              <a:latin typeface="Read hat"/>
              <a:ea typeface="Inter"/>
              <a:cs typeface="Inter"/>
              <a:sym typeface="Inter"/>
            </a:endParaRPr>
          </a:p>
        </p:txBody>
      </p:sp>
      <p:sp>
        <p:nvSpPr>
          <p:cNvPr id="616" name="Google Shape;616;g2c08b015fc8_0_1"/>
          <p:cNvSpPr txBox="1"/>
          <p:nvPr/>
        </p:nvSpPr>
        <p:spPr>
          <a:xfrm>
            <a:off x="1363785" y="2511303"/>
            <a:ext cx="1669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Read hat"/>
                <a:ea typeface="Inter"/>
                <a:cs typeface="Inter"/>
                <a:sym typeface="Inter"/>
              </a:rPr>
              <a:t>Food and Beverage</a:t>
            </a:r>
            <a:endParaRPr sz="1400" i="0" u="none" strike="noStrike" cap="none">
              <a:solidFill>
                <a:schemeClr val="dk1"/>
              </a:solidFill>
              <a:latin typeface="Read hat"/>
              <a:ea typeface="Inter"/>
              <a:cs typeface="Inter"/>
              <a:sym typeface="Inter"/>
            </a:endParaRPr>
          </a:p>
        </p:txBody>
      </p:sp>
      <p:sp>
        <p:nvSpPr>
          <p:cNvPr id="617" name="Google Shape;617;g2c08b015fc8_0_1"/>
          <p:cNvSpPr txBox="1"/>
          <p:nvPr/>
        </p:nvSpPr>
        <p:spPr>
          <a:xfrm>
            <a:off x="4144687" y="2511303"/>
            <a:ext cx="1342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Read hat"/>
                <a:ea typeface="Inter"/>
                <a:cs typeface="Inter"/>
                <a:sym typeface="Inter"/>
              </a:rPr>
              <a:t>Health Care</a:t>
            </a:r>
            <a:endParaRPr sz="1400" i="0" u="none" strike="noStrike" cap="none">
              <a:solidFill>
                <a:schemeClr val="dk1"/>
              </a:solidFill>
              <a:latin typeface="Read hat"/>
              <a:ea typeface="Inter"/>
              <a:cs typeface="Inter"/>
              <a:sym typeface="Inter"/>
            </a:endParaRPr>
          </a:p>
        </p:txBody>
      </p:sp>
      <p:sp>
        <p:nvSpPr>
          <p:cNvPr id="618" name="Google Shape;618;g2c08b015fc8_0_1"/>
          <p:cNvSpPr txBox="1"/>
          <p:nvPr/>
        </p:nvSpPr>
        <p:spPr>
          <a:xfrm>
            <a:off x="4144687" y="2715022"/>
            <a:ext cx="1669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dirty="0">
                <a:solidFill>
                  <a:srgbClr val="EC0000"/>
                </a:solidFill>
                <a:latin typeface="Read hat"/>
              </a:rPr>
              <a:t>8</a:t>
            </a:r>
            <a:r>
              <a:rPr lang="en" sz="900" b="0" i="0" u="none" strike="noStrike" cap="none" dirty="0">
                <a:solidFill>
                  <a:schemeClr val="dk1"/>
                </a:solidFill>
                <a:latin typeface="Read hat"/>
                <a:sym typeface="Arial"/>
              </a:rPr>
              <a:t> </a:t>
            </a:r>
            <a:r>
              <a:rPr lang="en" sz="900" i="0" u="none" strike="noStrike" cap="none" dirty="0">
                <a:solidFill>
                  <a:schemeClr val="dk1"/>
                </a:solidFill>
                <a:latin typeface="Read hat"/>
                <a:ea typeface="Inter"/>
                <a:cs typeface="Inter"/>
                <a:sym typeface="Inter"/>
              </a:rPr>
              <a:t>trong số</a:t>
            </a:r>
            <a:r>
              <a:rPr lang="en" sz="900" b="0" i="0" u="none" strike="noStrike" cap="none" dirty="0">
                <a:solidFill>
                  <a:schemeClr val="dk1"/>
                </a:solidFill>
                <a:latin typeface="Read hat"/>
                <a:sym typeface="Arial"/>
              </a:rPr>
              <a:t> </a:t>
            </a:r>
            <a:r>
              <a:rPr lang="en" sz="900" b="1" i="0" u="none" strike="noStrike" cap="none" dirty="0">
                <a:solidFill>
                  <a:srgbClr val="EC0000"/>
                </a:solidFill>
                <a:latin typeface="Read hat"/>
                <a:sym typeface="Arial"/>
              </a:rPr>
              <a:t>10</a:t>
            </a:r>
            <a:r>
              <a:rPr lang="en" sz="900" b="0" i="0" u="none" strike="noStrike" cap="none" dirty="0">
                <a:solidFill>
                  <a:schemeClr val="lt1"/>
                </a:solidFill>
                <a:latin typeface="Read hat"/>
                <a:sym typeface="Arial"/>
              </a:rPr>
              <a:t> </a:t>
            </a:r>
            <a:r>
              <a:rPr lang="en" sz="900" b="0" dirty="0">
                <a:solidFill>
                  <a:schemeClr val="dk1"/>
                </a:solidFill>
                <a:latin typeface="Read hat"/>
                <a:sym typeface="Inter"/>
              </a:rPr>
              <a:t>c</a:t>
            </a:r>
            <a:r>
              <a:rPr lang="en" sz="900" dirty="0">
                <a:solidFill>
                  <a:schemeClr val="dk1"/>
                </a:solidFill>
                <a:latin typeface="Read hat"/>
                <a:ea typeface="Inter"/>
                <a:cs typeface="Inter"/>
                <a:sym typeface="Inter"/>
              </a:rPr>
              <a:t>ông ty h</a:t>
            </a:r>
            <a:r>
              <a:rPr lang="en" sz="900" i="0" u="none" strike="noStrike" cap="none" dirty="0">
                <a:solidFill>
                  <a:schemeClr val="dk1"/>
                </a:solidFill>
                <a:latin typeface="Read hat"/>
                <a:ea typeface="Inter"/>
                <a:cs typeface="Inter"/>
                <a:sym typeface="Inter"/>
              </a:rPr>
              <a:t>ealth </a:t>
            </a:r>
            <a:r>
              <a:rPr lang="en" sz="900" b="0" i="0" u="none" strike="noStrike" cap="none" dirty="0">
                <a:solidFill>
                  <a:schemeClr val="dk1"/>
                </a:solidFill>
                <a:latin typeface="Read hat"/>
                <a:sym typeface="Arial"/>
              </a:rPr>
              <a:t>care lớn nhất</a:t>
            </a:r>
            <a:endParaRPr sz="1400" b="0" i="0" u="none" strike="noStrike" cap="none" dirty="0">
              <a:solidFill>
                <a:schemeClr val="dk1"/>
              </a:solidFill>
              <a:latin typeface="Read hat"/>
              <a:sym typeface="Arial"/>
            </a:endParaRPr>
          </a:p>
        </p:txBody>
      </p:sp>
      <p:sp>
        <p:nvSpPr>
          <p:cNvPr id="619" name="Google Shape;619;g2c08b015fc8_0_1"/>
          <p:cNvSpPr txBox="1"/>
          <p:nvPr/>
        </p:nvSpPr>
        <p:spPr>
          <a:xfrm>
            <a:off x="6634308" y="1707063"/>
            <a:ext cx="1028701" cy="44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 sz="2900" b="1" i="0" u="none" strike="noStrike" cap="none" dirty="0">
                <a:solidFill>
                  <a:srgbClr val="EC0000"/>
                </a:solidFill>
                <a:latin typeface="Read hat"/>
                <a:sym typeface="Arial"/>
              </a:rPr>
              <a:t>&gt; 300</a:t>
            </a:r>
            <a:endParaRPr sz="2900" b="1" i="0" u="none" strike="noStrike" cap="none" dirty="0">
              <a:solidFill>
                <a:srgbClr val="EC0000"/>
              </a:solidFill>
              <a:latin typeface="Read hat"/>
              <a:sym typeface="Arial"/>
            </a:endParaRPr>
          </a:p>
        </p:txBody>
      </p:sp>
      <p:sp>
        <p:nvSpPr>
          <p:cNvPr id="620" name="Google Shape;620;g2c08b015fc8_0_1"/>
          <p:cNvSpPr txBox="1"/>
          <p:nvPr/>
        </p:nvSpPr>
        <p:spPr>
          <a:xfrm>
            <a:off x="6541441" y="2075299"/>
            <a:ext cx="166950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chemeClr val="dk1"/>
                </a:solidFill>
                <a:latin typeface="Read hat"/>
                <a:ea typeface="Inter"/>
                <a:cs typeface="Inter"/>
                <a:sym typeface="Inter"/>
              </a:rPr>
              <a:t>trong số top Fortune 500</a:t>
            </a:r>
            <a:endParaRPr sz="1400" i="0" u="none" strike="noStrike" cap="none" dirty="0">
              <a:solidFill>
                <a:schemeClr val="dk1"/>
              </a:solidFill>
              <a:latin typeface="Read hat"/>
              <a:ea typeface="Inter"/>
              <a:cs typeface="Inter"/>
              <a:sym typeface="Inter"/>
            </a:endParaRPr>
          </a:p>
        </p:txBody>
      </p:sp>
      <p:sp>
        <p:nvSpPr>
          <p:cNvPr id="621" name="Google Shape;621;g2c08b015fc8_0_1"/>
          <p:cNvSpPr txBox="1"/>
          <p:nvPr/>
        </p:nvSpPr>
        <p:spPr>
          <a:xfrm>
            <a:off x="2628371" y="1264548"/>
            <a:ext cx="38874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 sz="2000" b="1" i="0" u="none" strike="noStrike" cap="none">
                <a:solidFill>
                  <a:schemeClr val="dk1"/>
                </a:solidFill>
                <a:latin typeface="Read hat"/>
                <a:ea typeface="Inter"/>
                <a:cs typeface="Inter"/>
                <a:sym typeface="Inte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CrowdStrike bảo vệ cho</a:t>
            </a:r>
            <a:endParaRPr sz="2000" b="1" i="0" u="none" strike="noStrike" cap="none" dirty="0">
              <a:solidFill>
                <a:schemeClr val="dk1"/>
              </a:solidFill>
              <a:latin typeface="Read hat"/>
              <a:ea typeface="Inter"/>
              <a:cs typeface="Inter"/>
              <a:sym typeface="Inter"/>
            </a:endParaRPr>
          </a:p>
        </p:txBody>
      </p:sp>
      <p:sp>
        <p:nvSpPr>
          <p:cNvPr id="622" name="Google Shape;622;g2c08b015fc8_0_1"/>
          <p:cNvSpPr txBox="1"/>
          <p:nvPr/>
        </p:nvSpPr>
        <p:spPr>
          <a:xfrm>
            <a:off x="6634309" y="2446374"/>
            <a:ext cx="785400" cy="44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 sz="2900" b="1" i="0" u="none" strike="noStrike" cap="none" dirty="0">
                <a:solidFill>
                  <a:srgbClr val="EC0000"/>
                </a:solidFill>
                <a:latin typeface="Read hat"/>
                <a:sym typeface="Arial"/>
              </a:rPr>
              <a:t>557</a:t>
            </a:r>
            <a:endParaRPr sz="2900" b="1" i="0" u="none" strike="noStrike" cap="none" dirty="0">
              <a:solidFill>
                <a:srgbClr val="EC0000"/>
              </a:solidFill>
              <a:latin typeface="Read hat"/>
              <a:sym typeface="Arial"/>
            </a:endParaRPr>
          </a:p>
        </p:txBody>
      </p:sp>
      <p:sp>
        <p:nvSpPr>
          <p:cNvPr id="623" name="Google Shape;623;g2c08b015fc8_0_1"/>
          <p:cNvSpPr txBox="1"/>
          <p:nvPr/>
        </p:nvSpPr>
        <p:spPr>
          <a:xfrm>
            <a:off x="6541440" y="2814610"/>
            <a:ext cx="2099639"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chemeClr val="dk1"/>
                </a:solidFill>
                <a:latin typeface="Read hat"/>
                <a:ea typeface="Inter"/>
                <a:cs typeface="Inter"/>
                <a:sym typeface="Inter"/>
              </a:rPr>
              <a:t>trong số top Fortune 1000</a:t>
            </a:r>
            <a:endParaRPr sz="1100" b="1" i="0" u="none" strike="noStrike" cap="none" dirty="0">
              <a:solidFill>
                <a:schemeClr val="dk1"/>
              </a:solidFill>
              <a:latin typeface="Read hat"/>
              <a:ea typeface="Inter"/>
              <a:cs typeface="Inter"/>
              <a:sym typeface="Inter"/>
            </a:endParaRPr>
          </a:p>
        </p:txBody>
      </p:sp>
      <p:sp>
        <p:nvSpPr>
          <p:cNvPr id="624" name="Google Shape;624;g2c08b015fc8_0_1"/>
          <p:cNvSpPr txBox="1"/>
          <p:nvPr/>
        </p:nvSpPr>
        <p:spPr>
          <a:xfrm>
            <a:off x="6593171" y="3238975"/>
            <a:ext cx="785400" cy="44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 sz="2900" b="1" i="0" u="none" strike="noStrike" cap="none">
                <a:solidFill>
                  <a:srgbClr val="EC0000"/>
                </a:solidFill>
                <a:latin typeface="Read hat"/>
                <a:sym typeface="Arial"/>
              </a:rPr>
              <a:t>43</a:t>
            </a:r>
            <a:endParaRPr sz="2900" b="1" i="0" u="none" strike="noStrike" cap="none">
              <a:solidFill>
                <a:srgbClr val="EC0000"/>
              </a:solidFill>
              <a:latin typeface="Read hat"/>
              <a:sym typeface="Arial"/>
            </a:endParaRPr>
          </a:p>
        </p:txBody>
      </p:sp>
      <p:sp>
        <p:nvSpPr>
          <p:cNvPr id="625" name="Google Shape;625;g2c08b015fc8_0_1"/>
          <p:cNvSpPr txBox="1"/>
          <p:nvPr/>
        </p:nvSpPr>
        <p:spPr>
          <a:xfrm>
            <a:off x="6500302" y="3607211"/>
            <a:ext cx="199599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chemeClr val="dk1"/>
                </a:solidFill>
                <a:latin typeface="Read hat"/>
                <a:ea typeface="Inter"/>
                <a:cs typeface="Inter"/>
                <a:sym typeface="Inter"/>
              </a:rPr>
              <a:t>trong số hơn 50 bang của Mỹ</a:t>
            </a:r>
            <a:endParaRPr sz="1400" i="0" u="none" strike="noStrike" cap="none" dirty="0">
              <a:solidFill>
                <a:schemeClr val="dk1"/>
              </a:solidFill>
              <a:latin typeface="Read hat"/>
              <a:ea typeface="Inter"/>
              <a:cs typeface="Inter"/>
              <a:sym typeface="Inter"/>
            </a:endParaRPr>
          </a:p>
        </p:txBody>
      </p:sp>
      <p:cxnSp>
        <p:nvCxnSpPr>
          <p:cNvPr id="626" name="Google Shape;626;g2c08b015fc8_0_1"/>
          <p:cNvCxnSpPr/>
          <p:nvPr/>
        </p:nvCxnSpPr>
        <p:spPr>
          <a:xfrm>
            <a:off x="970337" y="1587273"/>
            <a:ext cx="7203300" cy="0"/>
          </a:xfrm>
          <a:prstGeom prst="straightConnector1">
            <a:avLst/>
          </a:prstGeom>
          <a:noFill/>
          <a:ln w="9525" cap="flat" cmpd="sng">
            <a:solidFill>
              <a:srgbClr val="EC0000"/>
            </a:solidFill>
            <a:prstDash val="solid"/>
            <a:round/>
            <a:headEnd type="none" w="sm" len="sm"/>
            <a:tailEnd type="none" w="sm" len="sm"/>
          </a:ln>
        </p:spPr>
      </p:cxnSp>
      <p:pic>
        <p:nvPicPr>
          <p:cNvPr id="627" name="Google Shape;627;g2c08b015fc8_0_1" descr="A black background with a black square&#10;&#10;Description automatically generated with medium confidence"/>
          <p:cNvPicPr preferRelativeResize="0"/>
          <p:nvPr/>
        </p:nvPicPr>
        <p:blipFill rotWithShape="1">
          <a:blip r:embed="rId4">
            <a:alphaModFix/>
          </a:blip>
          <a:srcRect/>
          <a:stretch/>
        </p:blipFill>
        <p:spPr>
          <a:xfrm>
            <a:off x="3807381" y="3385875"/>
            <a:ext cx="347473" cy="347473"/>
          </a:xfrm>
          <a:prstGeom prst="rect">
            <a:avLst/>
          </a:prstGeom>
          <a:noFill/>
          <a:ln>
            <a:noFill/>
          </a:ln>
        </p:spPr>
      </p:pic>
      <p:pic>
        <p:nvPicPr>
          <p:cNvPr id="628" name="Google Shape;628;g2c08b015fc8_0_1" descr="A black background with a black square&#10;&#10;Description automatically generated with medium confidence"/>
          <p:cNvPicPr preferRelativeResize="0"/>
          <p:nvPr/>
        </p:nvPicPr>
        <p:blipFill rotWithShape="1">
          <a:blip r:embed="rId5">
            <a:alphaModFix/>
          </a:blip>
          <a:srcRect/>
          <a:stretch/>
        </p:blipFill>
        <p:spPr>
          <a:xfrm>
            <a:off x="3807381" y="2609211"/>
            <a:ext cx="347473" cy="347473"/>
          </a:xfrm>
          <a:prstGeom prst="rect">
            <a:avLst/>
          </a:prstGeom>
          <a:noFill/>
          <a:ln>
            <a:noFill/>
          </a:ln>
        </p:spPr>
      </p:pic>
      <p:pic>
        <p:nvPicPr>
          <p:cNvPr id="629" name="Google Shape;629;g2c08b015fc8_0_1" descr="A black background with a black square&#10;&#10;Description automatically generated with medium confidence"/>
          <p:cNvPicPr preferRelativeResize="0"/>
          <p:nvPr/>
        </p:nvPicPr>
        <p:blipFill rotWithShape="1">
          <a:blip r:embed="rId6">
            <a:alphaModFix/>
          </a:blip>
          <a:srcRect/>
          <a:stretch/>
        </p:blipFill>
        <p:spPr>
          <a:xfrm>
            <a:off x="3807381" y="1756723"/>
            <a:ext cx="347473" cy="347473"/>
          </a:xfrm>
          <a:prstGeom prst="rect">
            <a:avLst/>
          </a:prstGeom>
          <a:noFill/>
          <a:ln>
            <a:noFill/>
          </a:ln>
        </p:spPr>
      </p:pic>
      <p:pic>
        <p:nvPicPr>
          <p:cNvPr id="630" name="Google Shape;630;g2c08b015fc8_0_1" descr="A black background with a black square&#10;&#10;Description automatically generated with medium confidence"/>
          <p:cNvPicPr preferRelativeResize="0"/>
          <p:nvPr/>
        </p:nvPicPr>
        <p:blipFill rotWithShape="1">
          <a:blip r:embed="rId7">
            <a:alphaModFix/>
          </a:blip>
          <a:srcRect/>
          <a:stretch/>
        </p:blipFill>
        <p:spPr>
          <a:xfrm>
            <a:off x="1034418" y="3382594"/>
            <a:ext cx="347267" cy="347267"/>
          </a:xfrm>
          <a:prstGeom prst="rect">
            <a:avLst/>
          </a:prstGeom>
          <a:noFill/>
          <a:ln>
            <a:noFill/>
          </a:ln>
        </p:spPr>
      </p:pic>
      <p:pic>
        <p:nvPicPr>
          <p:cNvPr id="631" name="Google Shape;631;g2c08b015fc8_0_1" descr="A black background with a black square&#10;&#10;Description automatically generated with medium confidence"/>
          <p:cNvPicPr preferRelativeResize="0"/>
          <p:nvPr/>
        </p:nvPicPr>
        <p:blipFill rotWithShape="1">
          <a:blip r:embed="rId8">
            <a:alphaModFix/>
          </a:blip>
          <a:srcRect/>
          <a:stretch/>
        </p:blipFill>
        <p:spPr>
          <a:xfrm>
            <a:off x="1034418" y="2609211"/>
            <a:ext cx="347267" cy="347267"/>
          </a:xfrm>
          <a:prstGeom prst="rect">
            <a:avLst/>
          </a:prstGeom>
          <a:noFill/>
          <a:ln>
            <a:noFill/>
          </a:ln>
        </p:spPr>
      </p:pic>
      <p:pic>
        <p:nvPicPr>
          <p:cNvPr id="632" name="Google Shape;632;g2c08b015fc8_0_1" descr="A black background with a black square&#10;&#10;Description automatically generated with medium confidence"/>
          <p:cNvPicPr preferRelativeResize="0"/>
          <p:nvPr/>
        </p:nvPicPr>
        <p:blipFill rotWithShape="1">
          <a:blip r:embed="rId9">
            <a:alphaModFix/>
          </a:blip>
          <a:srcRect/>
          <a:stretch/>
        </p:blipFill>
        <p:spPr>
          <a:xfrm>
            <a:off x="1034418" y="1753449"/>
            <a:ext cx="347267" cy="347267"/>
          </a:xfrm>
          <a:prstGeom prst="rect">
            <a:avLst/>
          </a:prstGeom>
          <a:noFill/>
          <a:ln>
            <a:noFill/>
          </a:ln>
        </p:spPr>
      </p:pic>
      <p:sp>
        <p:nvSpPr>
          <p:cNvPr id="633" name="Google Shape;633;g2c08b015fc8_0_1"/>
          <p:cNvSpPr txBox="1"/>
          <p:nvPr/>
        </p:nvSpPr>
        <p:spPr>
          <a:xfrm>
            <a:off x="76850" y="4743775"/>
            <a:ext cx="662700" cy="1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F8F8F8"/>
                </a:solidFill>
                <a:latin typeface="Read hat"/>
                <a:ea typeface="Inter"/>
                <a:cs typeface="Inter"/>
                <a:sym typeface="Inter"/>
              </a:rPr>
              <a:t>V24.04.26</a:t>
            </a:r>
            <a:endParaRPr sz="600">
              <a:solidFill>
                <a:srgbClr val="F8F8F8"/>
              </a:solidFill>
              <a:latin typeface="Read hat"/>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cxnSp>
        <p:nvCxnSpPr>
          <p:cNvPr id="1401" name="Google Shape;1401;p7"/>
          <p:cNvCxnSpPr/>
          <p:nvPr/>
        </p:nvCxnSpPr>
        <p:spPr>
          <a:xfrm>
            <a:off x="3550677" y="2759087"/>
            <a:ext cx="0" cy="884700"/>
          </a:xfrm>
          <a:prstGeom prst="straightConnector1">
            <a:avLst/>
          </a:prstGeom>
          <a:noFill/>
          <a:ln w="12700" cap="flat" cmpd="sng">
            <a:solidFill>
              <a:srgbClr val="FC0100"/>
            </a:solidFill>
            <a:prstDash val="solid"/>
            <a:round/>
            <a:headEnd type="oval" w="med" len="med"/>
            <a:tailEnd type="none" w="sm" len="sm"/>
          </a:ln>
        </p:spPr>
      </p:cxnSp>
      <p:cxnSp>
        <p:nvCxnSpPr>
          <p:cNvPr id="1402" name="Google Shape;1402;p7"/>
          <p:cNvCxnSpPr/>
          <p:nvPr/>
        </p:nvCxnSpPr>
        <p:spPr>
          <a:xfrm>
            <a:off x="4464127" y="2494275"/>
            <a:ext cx="0" cy="884700"/>
          </a:xfrm>
          <a:prstGeom prst="straightConnector1">
            <a:avLst/>
          </a:prstGeom>
          <a:noFill/>
          <a:ln w="12700" cap="flat" cmpd="sng">
            <a:solidFill>
              <a:srgbClr val="FC0100"/>
            </a:solidFill>
            <a:prstDash val="solid"/>
            <a:round/>
            <a:headEnd type="oval" w="med" len="med"/>
            <a:tailEnd type="none" w="sm" len="sm"/>
          </a:ln>
        </p:spPr>
      </p:cxnSp>
      <p:cxnSp>
        <p:nvCxnSpPr>
          <p:cNvPr id="1403" name="Google Shape;1403;p7"/>
          <p:cNvCxnSpPr/>
          <p:nvPr/>
        </p:nvCxnSpPr>
        <p:spPr>
          <a:xfrm>
            <a:off x="7800318" y="1337989"/>
            <a:ext cx="0" cy="962100"/>
          </a:xfrm>
          <a:prstGeom prst="straightConnector1">
            <a:avLst/>
          </a:prstGeom>
          <a:noFill/>
          <a:ln w="12700" cap="flat" cmpd="sng">
            <a:solidFill>
              <a:srgbClr val="FC0100"/>
            </a:solidFill>
            <a:prstDash val="solid"/>
            <a:round/>
            <a:headEnd type="oval" w="med" len="med"/>
            <a:tailEnd type="none" w="sm" len="sm"/>
          </a:ln>
        </p:spPr>
      </p:cxnSp>
      <p:cxnSp>
        <p:nvCxnSpPr>
          <p:cNvPr id="1404" name="Google Shape;1404;p7"/>
          <p:cNvCxnSpPr/>
          <p:nvPr/>
        </p:nvCxnSpPr>
        <p:spPr>
          <a:xfrm>
            <a:off x="8456018" y="874764"/>
            <a:ext cx="0" cy="962100"/>
          </a:xfrm>
          <a:prstGeom prst="straightConnector1">
            <a:avLst/>
          </a:prstGeom>
          <a:noFill/>
          <a:ln w="12700" cap="flat" cmpd="sng">
            <a:solidFill>
              <a:srgbClr val="FC0100"/>
            </a:solidFill>
            <a:prstDash val="solid"/>
            <a:round/>
            <a:headEnd type="oval" w="med" len="med"/>
            <a:tailEnd type="none" w="sm" len="sm"/>
          </a:ln>
        </p:spPr>
      </p:cxnSp>
      <p:cxnSp>
        <p:nvCxnSpPr>
          <p:cNvPr id="1405" name="Google Shape;1405;p7"/>
          <p:cNvCxnSpPr/>
          <p:nvPr/>
        </p:nvCxnSpPr>
        <p:spPr>
          <a:xfrm>
            <a:off x="7026943" y="1639464"/>
            <a:ext cx="0" cy="962100"/>
          </a:xfrm>
          <a:prstGeom prst="straightConnector1">
            <a:avLst/>
          </a:prstGeom>
          <a:noFill/>
          <a:ln w="12700" cap="flat" cmpd="sng">
            <a:solidFill>
              <a:srgbClr val="FC0100"/>
            </a:solidFill>
            <a:prstDash val="solid"/>
            <a:round/>
            <a:headEnd type="oval" w="med" len="med"/>
            <a:tailEnd type="none" w="sm" len="sm"/>
          </a:ln>
        </p:spPr>
      </p:cxnSp>
      <p:cxnSp>
        <p:nvCxnSpPr>
          <p:cNvPr id="1406" name="Google Shape;1406;p7"/>
          <p:cNvCxnSpPr/>
          <p:nvPr/>
        </p:nvCxnSpPr>
        <p:spPr>
          <a:xfrm>
            <a:off x="6148368" y="2096964"/>
            <a:ext cx="0" cy="962100"/>
          </a:xfrm>
          <a:prstGeom prst="straightConnector1">
            <a:avLst/>
          </a:prstGeom>
          <a:noFill/>
          <a:ln w="12700" cap="flat" cmpd="sng">
            <a:solidFill>
              <a:srgbClr val="FC0100"/>
            </a:solidFill>
            <a:prstDash val="solid"/>
            <a:round/>
            <a:headEnd type="oval" w="med" len="med"/>
            <a:tailEnd type="none" w="sm" len="sm"/>
          </a:ln>
        </p:spPr>
      </p:cxnSp>
      <p:sp>
        <p:nvSpPr>
          <p:cNvPr id="1407" name="Google Shape;1407;p7"/>
          <p:cNvSpPr txBox="1"/>
          <p:nvPr/>
        </p:nvSpPr>
        <p:spPr>
          <a:xfrm>
            <a:off x="3846211" y="4269721"/>
            <a:ext cx="2613600" cy="191400"/>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dirty="0">
                <a:latin typeface="Red Hat"/>
              </a:rPr>
              <a:t>Khai thác lỗ hổng không cần malware</a:t>
            </a:r>
            <a:endParaRPr sz="1400" b="0" i="0" u="none" strike="noStrike" cap="none" dirty="0">
              <a:solidFill>
                <a:srgbClr val="000000"/>
              </a:solidFill>
              <a:latin typeface="Red Hat"/>
              <a:sym typeface="Arial"/>
            </a:endParaRPr>
          </a:p>
        </p:txBody>
      </p:sp>
      <p:sp>
        <p:nvSpPr>
          <p:cNvPr id="1408" name="Google Shape;1408;p7"/>
          <p:cNvSpPr txBox="1"/>
          <p:nvPr/>
        </p:nvSpPr>
        <p:spPr>
          <a:xfrm>
            <a:off x="7070238" y="4255625"/>
            <a:ext cx="1909954" cy="191400"/>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dirty="0">
                <a:solidFill>
                  <a:srgbClr val="000000"/>
                </a:solidFill>
                <a:latin typeface="Red Hat"/>
                <a:sym typeface="Arial"/>
              </a:rPr>
              <a:t>Tấn công trực tiếp/Nội gián</a:t>
            </a:r>
            <a:endParaRPr sz="1400" b="0" i="0" u="none" strike="noStrike" cap="none" dirty="0">
              <a:solidFill>
                <a:srgbClr val="000000"/>
              </a:solidFill>
              <a:latin typeface="Red Hat"/>
              <a:sym typeface="Arial"/>
            </a:endParaRPr>
          </a:p>
        </p:txBody>
      </p:sp>
      <p:cxnSp>
        <p:nvCxnSpPr>
          <p:cNvPr id="1409" name="Google Shape;1409;p7"/>
          <p:cNvCxnSpPr/>
          <p:nvPr/>
        </p:nvCxnSpPr>
        <p:spPr>
          <a:xfrm>
            <a:off x="5246527" y="2340900"/>
            <a:ext cx="0" cy="884700"/>
          </a:xfrm>
          <a:prstGeom prst="straightConnector1">
            <a:avLst/>
          </a:prstGeom>
          <a:noFill/>
          <a:ln w="12700" cap="flat" cmpd="sng">
            <a:solidFill>
              <a:srgbClr val="FC0100"/>
            </a:solidFill>
            <a:prstDash val="solid"/>
            <a:round/>
            <a:headEnd type="oval" w="med" len="med"/>
            <a:tailEnd type="none" w="sm" len="sm"/>
          </a:ln>
        </p:spPr>
      </p:cxnSp>
      <p:cxnSp>
        <p:nvCxnSpPr>
          <p:cNvPr id="1410" name="Google Shape;1410;p7"/>
          <p:cNvCxnSpPr/>
          <p:nvPr/>
        </p:nvCxnSpPr>
        <p:spPr>
          <a:xfrm>
            <a:off x="2531538" y="3122179"/>
            <a:ext cx="0" cy="767700"/>
          </a:xfrm>
          <a:prstGeom prst="straightConnector1">
            <a:avLst/>
          </a:prstGeom>
          <a:noFill/>
          <a:ln w="12700" cap="flat" cmpd="sng">
            <a:solidFill>
              <a:srgbClr val="FC0100"/>
            </a:solidFill>
            <a:prstDash val="solid"/>
            <a:round/>
            <a:headEnd type="oval" w="med" len="med"/>
            <a:tailEnd type="none" w="sm" len="sm"/>
          </a:ln>
        </p:spPr>
      </p:cxnSp>
      <p:cxnSp>
        <p:nvCxnSpPr>
          <p:cNvPr id="1411" name="Google Shape;1411;p7"/>
          <p:cNvCxnSpPr/>
          <p:nvPr/>
        </p:nvCxnSpPr>
        <p:spPr>
          <a:xfrm>
            <a:off x="8980192" y="363057"/>
            <a:ext cx="0" cy="644700"/>
          </a:xfrm>
          <a:prstGeom prst="straightConnector1">
            <a:avLst/>
          </a:prstGeom>
          <a:noFill/>
          <a:ln w="12700" cap="flat" cmpd="sng">
            <a:solidFill>
              <a:srgbClr val="FC0100"/>
            </a:solidFill>
            <a:prstDash val="solid"/>
            <a:round/>
            <a:headEnd type="oval" w="med" len="med"/>
            <a:tailEnd type="none" w="sm" len="sm"/>
          </a:ln>
        </p:spPr>
      </p:cxnSp>
      <p:sp>
        <p:nvSpPr>
          <p:cNvPr id="1412" name="Google Shape;1412;p7"/>
          <p:cNvSpPr txBox="1"/>
          <p:nvPr/>
        </p:nvSpPr>
        <p:spPr>
          <a:xfrm>
            <a:off x="3570018" y="2487130"/>
            <a:ext cx="954469" cy="784790"/>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212121"/>
              </a:buClr>
              <a:buSzPts val="900"/>
              <a:buFont typeface="Arial"/>
              <a:buNone/>
            </a:pPr>
            <a:r>
              <a:rPr lang="en" sz="900" b="1" i="0" u="none" strike="noStrike" cap="none" dirty="0">
                <a:solidFill>
                  <a:srgbClr val="FFFFFF"/>
                </a:solidFill>
                <a:latin typeface="Red Hat"/>
                <a:sym typeface="Arial"/>
              </a:rPr>
              <a:t>+Phản ứng và ngăn chặn</a:t>
            </a:r>
            <a:endParaRPr sz="900" b="1" i="0" u="none" strike="noStrike" cap="none" dirty="0">
              <a:solidFill>
                <a:srgbClr val="FFFFFF"/>
              </a:solidFill>
              <a:latin typeface="Red Hat"/>
              <a:sym typeface="Arial"/>
            </a:endParaRPr>
          </a:p>
          <a:p>
            <a:pPr marL="0" marR="0" lvl="0" indent="0" algn="r" rtl="0">
              <a:lnSpc>
                <a:spcPct val="100000"/>
              </a:lnSpc>
              <a:spcBef>
                <a:spcPts val="0"/>
              </a:spcBef>
              <a:spcAft>
                <a:spcPts val="0"/>
              </a:spcAft>
              <a:buClr>
                <a:srgbClr val="212121"/>
              </a:buClr>
              <a:buSzPts val="900"/>
              <a:buFont typeface="Arial"/>
              <a:buNone/>
            </a:pPr>
            <a:r>
              <a:rPr lang="en" sz="900" b="1" i="0" u="none" strike="noStrike" cap="none" dirty="0">
                <a:solidFill>
                  <a:srgbClr val="FFFFFF"/>
                </a:solidFill>
                <a:latin typeface="Red Hat"/>
                <a:sym typeface="Arial"/>
              </a:rPr>
              <a:t>+Threat hunting  (săn lùng mối đe dọa)</a:t>
            </a:r>
            <a:endParaRPr sz="900" b="1" i="0" u="none" strike="noStrike" cap="none" dirty="0">
              <a:solidFill>
                <a:srgbClr val="FFFFFF"/>
              </a:solidFill>
              <a:latin typeface="Red Hat"/>
              <a:sym typeface="Arial"/>
            </a:endParaRPr>
          </a:p>
        </p:txBody>
      </p:sp>
      <p:sp>
        <p:nvSpPr>
          <p:cNvPr id="1413" name="Google Shape;1413;p7"/>
          <p:cNvSpPr txBox="1"/>
          <p:nvPr/>
        </p:nvSpPr>
        <p:spPr>
          <a:xfrm>
            <a:off x="7396349" y="409492"/>
            <a:ext cx="1554900" cy="369300"/>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212121"/>
              </a:buClr>
              <a:buSzPts val="900"/>
              <a:buFont typeface="Arial"/>
              <a:buNone/>
            </a:pPr>
            <a:r>
              <a:rPr lang="en" sz="900" b="1" i="0" u="none" strike="noStrike" cap="none">
                <a:solidFill>
                  <a:srgbClr val="FFFFFF"/>
                </a:solidFill>
                <a:latin typeface="Red Hat"/>
                <a:sym typeface="Arial"/>
              </a:rPr>
              <a:t>+GenAI</a:t>
            </a:r>
            <a:br>
              <a:rPr lang="en" sz="900" b="1" i="0" u="none" strike="noStrike" cap="none">
                <a:solidFill>
                  <a:srgbClr val="FFFFFF"/>
                </a:solidFill>
                <a:latin typeface="Red Hat"/>
                <a:sym typeface="Arial"/>
              </a:rPr>
            </a:br>
            <a:r>
              <a:rPr lang="en" sz="900" b="1" i="0" u="none" strike="noStrike" cap="none">
                <a:solidFill>
                  <a:srgbClr val="FFFFFF"/>
                </a:solidFill>
                <a:latin typeface="Red Hat"/>
                <a:sym typeface="Arial"/>
              </a:rPr>
              <a:t>Workflows</a:t>
            </a:r>
            <a:endParaRPr sz="900" b="1" i="0" u="none" strike="noStrike" cap="none">
              <a:solidFill>
                <a:srgbClr val="FFFFFF"/>
              </a:solidFill>
              <a:latin typeface="Red Hat"/>
              <a:sym typeface="Arial"/>
            </a:endParaRPr>
          </a:p>
        </p:txBody>
      </p:sp>
      <p:sp>
        <p:nvSpPr>
          <p:cNvPr id="1414" name="Google Shape;1414;p7"/>
          <p:cNvSpPr txBox="1"/>
          <p:nvPr/>
        </p:nvSpPr>
        <p:spPr>
          <a:xfrm>
            <a:off x="1294107" y="3175930"/>
            <a:ext cx="1220317" cy="507791"/>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dirty="0">
                <a:solidFill>
                  <a:srgbClr val="FFFFFF"/>
                </a:solidFill>
                <a:latin typeface="Red Hat"/>
                <a:sym typeface="Arial"/>
              </a:rPr>
              <a:t>Nhận dạng file và </a:t>
            </a:r>
            <a:br>
              <a:rPr lang="en" sz="900" b="1" i="0" u="none" strike="noStrike" cap="none" dirty="0">
                <a:solidFill>
                  <a:srgbClr val="FFFFFF"/>
                </a:solidFill>
                <a:latin typeface="Red Hat"/>
                <a:sym typeface="Arial"/>
              </a:rPr>
            </a:br>
            <a:r>
              <a:rPr lang="en" sz="900" b="1" i="0" u="none" strike="noStrike" cap="none" dirty="0">
                <a:solidFill>
                  <a:srgbClr val="FFFFFF"/>
                </a:solidFill>
                <a:latin typeface="Red Hat"/>
                <a:sym typeface="Arial"/>
              </a:rPr>
              <a:t>IoC (dấu hiệu ĐÃ bị xâm nhập)</a:t>
            </a:r>
            <a:endParaRPr sz="1400" b="0" i="0" u="none" strike="noStrike" cap="none" dirty="0">
              <a:solidFill>
                <a:srgbClr val="FFFFFF"/>
              </a:solidFill>
              <a:latin typeface="Red Hat"/>
              <a:sym typeface="Arial"/>
            </a:endParaRPr>
          </a:p>
        </p:txBody>
      </p:sp>
      <p:sp>
        <p:nvSpPr>
          <p:cNvPr id="1415" name="Google Shape;1415;p7"/>
          <p:cNvSpPr txBox="1"/>
          <p:nvPr/>
        </p:nvSpPr>
        <p:spPr>
          <a:xfrm>
            <a:off x="2590500" y="2683225"/>
            <a:ext cx="970500" cy="646500"/>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dirty="0">
                <a:solidFill>
                  <a:srgbClr val="FFFFFF"/>
                </a:solidFill>
                <a:latin typeface="Red Hat"/>
                <a:sym typeface="Arial"/>
              </a:rPr>
              <a:t>+Sensor and Cloud ML</a:t>
            </a:r>
            <a:endParaRPr sz="900" b="1" i="0" u="none" strike="noStrike" cap="none" dirty="0">
              <a:solidFill>
                <a:srgbClr val="FFFFFF"/>
              </a:solidFill>
              <a:latin typeface="Red Hat"/>
              <a:sym typeface="Arial"/>
            </a:endParaRPr>
          </a:p>
          <a:p>
            <a:pPr marL="0" marR="0" lvl="0" indent="0" algn="r" rtl="0">
              <a:lnSpc>
                <a:spcPct val="100000"/>
              </a:lnSpc>
              <a:spcBef>
                <a:spcPts val="0"/>
              </a:spcBef>
              <a:spcAft>
                <a:spcPts val="0"/>
              </a:spcAft>
              <a:buClr>
                <a:srgbClr val="000000"/>
              </a:buClr>
              <a:buSzPts val="900"/>
              <a:buFont typeface="Arial"/>
              <a:buNone/>
            </a:pPr>
            <a:r>
              <a:rPr lang="en" sz="900" b="1" i="0" u="none" strike="noStrike" cap="none" dirty="0">
                <a:solidFill>
                  <a:srgbClr val="FFFFFF"/>
                </a:solidFill>
                <a:latin typeface="Red Hat"/>
                <a:sym typeface="Arial"/>
              </a:rPr>
              <a:t>+Threat Intelligence</a:t>
            </a:r>
            <a:endParaRPr sz="900" b="1" i="0" u="none" strike="noStrike" cap="none" dirty="0">
              <a:solidFill>
                <a:srgbClr val="FFFFFF"/>
              </a:solidFill>
              <a:latin typeface="Red Hat"/>
              <a:sym typeface="Arial"/>
            </a:endParaRPr>
          </a:p>
        </p:txBody>
      </p:sp>
      <p:sp>
        <p:nvSpPr>
          <p:cNvPr id="1416" name="Google Shape;1416;p7"/>
          <p:cNvSpPr/>
          <p:nvPr/>
        </p:nvSpPr>
        <p:spPr>
          <a:xfrm>
            <a:off x="0" y="621067"/>
            <a:ext cx="9144000" cy="3953769"/>
          </a:xfrm>
          <a:custGeom>
            <a:avLst/>
            <a:gdLst/>
            <a:ahLst/>
            <a:cxnLst/>
            <a:rect l="l" t="t" r="r" b="b"/>
            <a:pathLst>
              <a:path w="9144000" h="3953769" extrusionOk="0">
                <a:moveTo>
                  <a:pt x="9144000" y="0"/>
                </a:moveTo>
                <a:lnTo>
                  <a:pt x="9144000" y="3953769"/>
                </a:lnTo>
                <a:lnTo>
                  <a:pt x="9143999" y="3953769"/>
                </a:lnTo>
                <a:lnTo>
                  <a:pt x="9143999" y="3647909"/>
                </a:lnTo>
                <a:lnTo>
                  <a:pt x="82502" y="3647909"/>
                </a:lnTo>
                <a:lnTo>
                  <a:pt x="82502" y="3953769"/>
                </a:lnTo>
                <a:lnTo>
                  <a:pt x="0" y="3953769"/>
                </a:lnTo>
                <a:lnTo>
                  <a:pt x="0" y="3293736"/>
                </a:lnTo>
                <a:lnTo>
                  <a:pt x="34814" y="3293974"/>
                </a:lnTo>
                <a:cubicBezTo>
                  <a:pt x="5770570" y="3248932"/>
                  <a:pt x="8403823" y="894215"/>
                  <a:pt x="9088836" y="6866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12121"/>
              </a:buClr>
              <a:buSzPts val="1800"/>
              <a:buFont typeface="Karla"/>
              <a:buNone/>
            </a:pPr>
            <a:endParaRPr sz="1800" b="0" i="0" u="none" strike="noStrike" cap="none">
              <a:solidFill>
                <a:srgbClr val="FFFFFF"/>
              </a:solidFill>
              <a:latin typeface="Red Hat"/>
              <a:ea typeface="Karla"/>
              <a:cs typeface="Karla"/>
              <a:sym typeface="Karla"/>
            </a:endParaRPr>
          </a:p>
        </p:txBody>
      </p:sp>
      <p:sp>
        <p:nvSpPr>
          <p:cNvPr id="1417" name="Google Shape;1417;p7"/>
          <p:cNvSpPr/>
          <p:nvPr/>
        </p:nvSpPr>
        <p:spPr>
          <a:xfrm>
            <a:off x="36600" y="621075"/>
            <a:ext cx="9121140" cy="3953769"/>
          </a:xfrm>
          <a:custGeom>
            <a:avLst/>
            <a:gdLst/>
            <a:ahLst/>
            <a:cxnLst/>
            <a:rect l="l" t="t" r="r" b="b"/>
            <a:pathLst>
              <a:path w="9144000" h="3953769" extrusionOk="0">
                <a:moveTo>
                  <a:pt x="9144000" y="0"/>
                </a:moveTo>
                <a:lnTo>
                  <a:pt x="9144000" y="3953769"/>
                </a:lnTo>
                <a:lnTo>
                  <a:pt x="9143999" y="3953769"/>
                </a:lnTo>
                <a:lnTo>
                  <a:pt x="9143999" y="3655410"/>
                </a:lnTo>
                <a:lnTo>
                  <a:pt x="0" y="3655410"/>
                </a:lnTo>
                <a:lnTo>
                  <a:pt x="0" y="3293736"/>
                </a:lnTo>
                <a:lnTo>
                  <a:pt x="34814" y="3293974"/>
                </a:lnTo>
                <a:cubicBezTo>
                  <a:pt x="5770570" y="3248932"/>
                  <a:pt x="8403823" y="894215"/>
                  <a:pt x="9088836" y="68661"/>
                </a:cubicBezTo>
                <a:close/>
              </a:path>
            </a:pathLst>
          </a:custGeom>
          <a:gradFill>
            <a:gsLst>
              <a:gs pos="0">
                <a:schemeClr val="lt1"/>
              </a:gs>
              <a:gs pos="43000">
                <a:srgbClr val="871111"/>
              </a:gs>
              <a:gs pos="100000">
                <a:srgbClr val="EC0000"/>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12121"/>
              </a:buClr>
              <a:buSzPts val="1800"/>
              <a:buFont typeface="Karla"/>
              <a:buNone/>
            </a:pPr>
            <a:endParaRPr sz="1800" b="0" i="0" u="none" strike="noStrike" cap="none">
              <a:solidFill>
                <a:srgbClr val="FFFFFF"/>
              </a:solidFill>
              <a:latin typeface="Red Hat"/>
              <a:ea typeface="Karla"/>
              <a:cs typeface="Karla"/>
              <a:sym typeface="Karla"/>
            </a:endParaRPr>
          </a:p>
        </p:txBody>
      </p:sp>
      <p:sp>
        <p:nvSpPr>
          <p:cNvPr id="1418" name="Google Shape;1418;p7"/>
          <p:cNvSpPr txBox="1">
            <a:spLocks noGrp="1"/>
          </p:cNvSpPr>
          <p:nvPr>
            <p:ph type="title"/>
          </p:nvPr>
        </p:nvSpPr>
        <p:spPr>
          <a:xfrm>
            <a:off x="290548" y="406775"/>
            <a:ext cx="4774200" cy="923289"/>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3400"/>
              <a:buFont typeface="Arial"/>
              <a:buNone/>
            </a:pPr>
            <a:r>
              <a:rPr lang="en" sz="2400" b="1" dirty="0">
                <a:solidFill>
                  <a:srgbClr val="FC0000"/>
                </a:solidFill>
                <a:latin typeface="Red Hat"/>
              </a:rPr>
              <a:t>CrowdStrike</a:t>
            </a:r>
            <a:r>
              <a:rPr lang="en" sz="2400" b="1" dirty="0">
                <a:latin typeface="Red Hat"/>
              </a:rPr>
              <a:t> </a:t>
            </a:r>
            <a:endParaRPr sz="2400" b="1" dirty="0">
              <a:latin typeface="Red Hat"/>
            </a:endParaRPr>
          </a:p>
          <a:p>
            <a:pPr marL="0" lvl="0" indent="0" algn="l" rtl="0">
              <a:lnSpc>
                <a:spcPct val="90000"/>
              </a:lnSpc>
              <a:spcBef>
                <a:spcPts val="0"/>
              </a:spcBef>
              <a:spcAft>
                <a:spcPts val="0"/>
              </a:spcAft>
              <a:buClr>
                <a:schemeClr val="lt1"/>
              </a:buClr>
              <a:buSzPts val="3400"/>
              <a:buFont typeface="Arial"/>
              <a:buNone/>
            </a:pPr>
            <a:r>
              <a:rPr lang="vi-VN" sz="1800" dirty="0">
                <a:latin typeface="Red Hat"/>
              </a:rPr>
              <a:t>Hơn một thập kỷ đổi mới trong bảo vệ endpoint hiện đạ</a:t>
            </a:r>
            <a:r>
              <a:rPr lang="en-US" sz="1800" dirty="0" err="1">
                <a:latin typeface="Red Hat"/>
              </a:rPr>
              <a:t>i</a:t>
            </a:r>
            <a:endParaRPr lang="en-US" sz="2100" dirty="0">
              <a:latin typeface="Red Hat"/>
            </a:endParaRPr>
          </a:p>
        </p:txBody>
      </p:sp>
      <p:sp>
        <p:nvSpPr>
          <p:cNvPr id="1419" name="Google Shape;1419;p7"/>
          <p:cNvSpPr txBox="1"/>
          <p:nvPr/>
        </p:nvSpPr>
        <p:spPr>
          <a:xfrm>
            <a:off x="7437625" y="1968875"/>
            <a:ext cx="1770300" cy="6327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300"/>
              <a:buFont typeface="Arial"/>
              <a:buNone/>
            </a:pPr>
            <a:r>
              <a:rPr lang="en" sz="1300" b="1" i="0" u="none" strike="noStrike" cap="none">
                <a:solidFill>
                  <a:srgbClr val="FFFFFF"/>
                </a:solidFill>
                <a:latin typeface="Red Hat"/>
                <a:sym typeface="Arial"/>
              </a:rPr>
              <a:t>Extended Detection &amp; Response (XDR) </a:t>
            </a:r>
            <a:endParaRPr sz="1300" b="1" i="0" u="none" strike="noStrike" cap="none">
              <a:solidFill>
                <a:srgbClr val="FFFFFF"/>
              </a:solidFill>
              <a:latin typeface="Red Hat"/>
              <a:sym typeface="Arial"/>
            </a:endParaRPr>
          </a:p>
          <a:p>
            <a:pPr marL="0" marR="0" lvl="0" indent="0" algn="ctr" rtl="0">
              <a:lnSpc>
                <a:spcPct val="90000"/>
              </a:lnSpc>
              <a:spcBef>
                <a:spcPts val="0"/>
              </a:spcBef>
              <a:spcAft>
                <a:spcPts val="0"/>
              </a:spcAft>
              <a:buClr>
                <a:srgbClr val="000000"/>
              </a:buClr>
              <a:buSzPts val="1100"/>
              <a:buFont typeface="Arial"/>
              <a:buNone/>
            </a:pPr>
            <a:r>
              <a:rPr lang="en" sz="1100" b="1" i="1">
                <a:solidFill>
                  <a:srgbClr val="FFFFFF"/>
                </a:solidFill>
                <a:latin typeface="Red Hat"/>
              </a:rPr>
              <a:t>Falcon® </a:t>
            </a:r>
            <a:r>
              <a:rPr lang="en" sz="1100" b="1" i="1" u="none" strike="noStrike" cap="none">
                <a:solidFill>
                  <a:srgbClr val="FFFFFF"/>
                </a:solidFill>
                <a:latin typeface="Red Hat"/>
                <a:sym typeface="Arial"/>
              </a:rPr>
              <a:t>Insight XDR</a:t>
            </a:r>
            <a:r>
              <a:rPr lang="en" sz="1300" b="1" i="0" u="none" strike="noStrike" cap="none">
                <a:solidFill>
                  <a:srgbClr val="FFFFFF"/>
                </a:solidFill>
                <a:latin typeface="Red Hat"/>
                <a:sym typeface="Arial"/>
              </a:rPr>
              <a:t> </a:t>
            </a:r>
            <a:endParaRPr sz="1300" b="1" i="0" u="none" strike="noStrike" cap="none">
              <a:solidFill>
                <a:srgbClr val="FFFFFF"/>
              </a:solidFill>
              <a:latin typeface="Red Hat"/>
              <a:sym typeface="Arial"/>
            </a:endParaRPr>
          </a:p>
        </p:txBody>
      </p:sp>
      <p:sp>
        <p:nvSpPr>
          <p:cNvPr id="1421" name="Google Shape;1421;p7"/>
          <p:cNvSpPr txBox="1"/>
          <p:nvPr/>
        </p:nvSpPr>
        <p:spPr>
          <a:xfrm>
            <a:off x="2905247" y="3588991"/>
            <a:ext cx="1653551" cy="78479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300"/>
              <a:buFont typeface="Arial"/>
              <a:buNone/>
            </a:pPr>
            <a:r>
              <a:rPr lang="en" sz="1300" b="1" i="0" u="none" strike="noStrike" cap="none" dirty="0">
                <a:solidFill>
                  <a:srgbClr val="FFFFFF"/>
                </a:solidFill>
                <a:latin typeface="Red Hat"/>
                <a:sym typeface="Arial"/>
              </a:rPr>
              <a:t>Next-Gen AV </a:t>
            </a:r>
            <a:br>
              <a:rPr lang="en" sz="1300" b="1" i="0" u="none" strike="noStrike" cap="none" dirty="0">
                <a:solidFill>
                  <a:srgbClr val="FFFFFF"/>
                </a:solidFill>
                <a:latin typeface="Red Hat"/>
                <a:sym typeface="Arial"/>
              </a:rPr>
            </a:br>
            <a:r>
              <a:rPr lang="en" sz="1300" b="1" i="0" u="none" strike="noStrike" cap="none" dirty="0">
                <a:solidFill>
                  <a:srgbClr val="FFFFFF"/>
                </a:solidFill>
                <a:latin typeface="Red Hat"/>
                <a:sym typeface="Arial"/>
              </a:rPr>
              <a:t>AV Thế hệ mới</a:t>
            </a:r>
            <a:endParaRPr sz="1300" b="1" i="0" u="none" strike="noStrike" cap="none" dirty="0">
              <a:solidFill>
                <a:srgbClr val="FFFFFF"/>
              </a:solidFill>
              <a:latin typeface="Red Hat"/>
              <a:sym typeface="Arial"/>
            </a:endParaRPr>
          </a:p>
          <a:p>
            <a:pPr marL="0" marR="0" lvl="0" indent="0" algn="ctr" rtl="0">
              <a:lnSpc>
                <a:spcPct val="90000"/>
              </a:lnSpc>
              <a:spcBef>
                <a:spcPts val="0"/>
              </a:spcBef>
              <a:spcAft>
                <a:spcPts val="0"/>
              </a:spcAft>
              <a:buClr>
                <a:srgbClr val="000000"/>
              </a:buClr>
              <a:buSzPts val="1100"/>
              <a:buFont typeface="Arial"/>
              <a:buNone/>
            </a:pPr>
            <a:r>
              <a:rPr lang="en" sz="1100" b="1" i="1" dirty="0">
                <a:solidFill>
                  <a:srgbClr val="FFFFFF"/>
                </a:solidFill>
                <a:latin typeface="Red Hat"/>
              </a:rPr>
              <a:t>Falcon® </a:t>
            </a:r>
            <a:r>
              <a:rPr lang="en" sz="1100" b="1" i="1" u="none" strike="noStrike" cap="none" dirty="0">
                <a:solidFill>
                  <a:srgbClr val="FFFFFF"/>
                </a:solidFill>
                <a:latin typeface="Red Hat"/>
                <a:sym typeface="Arial"/>
              </a:rPr>
              <a:t>Prevent </a:t>
            </a:r>
            <a:endParaRPr sz="1100" b="1" i="1" u="none" strike="noStrike" cap="none" dirty="0">
              <a:solidFill>
                <a:srgbClr val="FFFFFF"/>
              </a:solidFill>
              <a:latin typeface="Red Hat"/>
              <a:sym typeface="Arial"/>
            </a:endParaRPr>
          </a:p>
          <a:p>
            <a:pPr marL="0" marR="0" lvl="0" indent="0" algn="ctr" rtl="0">
              <a:lnSpc>
                <a:spcPct val="90000"/>
              </a:lnSpc>
              <a:spcBef>
                <a:spcPts val="0"/>
              </a:spcBef>
              <a:spcAft>
                <a:spcPts val="0"/>
              </a:spcAft>
              <a:buClr>
                <a:srgbClr val="000000"/>
              </a:buClr>
              <a:buSzPts val="1300"/>
              <a:buFont typeface="Arial"/>
              <a:buNone/>
            </a:pPr>
            <a:endParaRPr sz="1300" b="0" i="0" u="none" strike="noStrike" cap="none" dirty="0">
              <a:solidFill>
                <a:srgbClr val="000000"/>
              </a:solidFill>
              <a:latin typeface="Red Hat"/>
              <a:sym typeface="Arial"/>
            </a:endParaRPr>
          </a:p>
        </p:txBody>
      </p:sp>
      <p:sp>
        <p:nvSpPr>
          <p:cNvPr id="1422" name="Google Shape;1422;p7"/>
          <p:cNvSpPr txBox="1"/>
          <p:nvPr/>
        </p:nvSpPr>
        <p:spPr>
          <a:xfrm>
            <a:off x="5358239" y="3019532"/>
            <a:ext cx="1978200" cy="6048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300"/>
              <a:buFont typeface="Arial"/>
              <a:buNone/>
            </a:pPr>
            <a:r>
              <a:rPr lang="en" sz="1300" b="1" i="0" u="none" strike="noStrike" cap="none" dirty="0">
                <a:solidFill>
                  <a:srgbClr val="FFFFFF"/>
                </a:solidFill>
                <a:latin typeface="Red Hat"/>
                <a:sym typeface="Arial"/>
              </a:rPr>
              <a:t>Endpoint Detection &amp; Response (EDR) </a:t>
            </a:r>
            <a:endParaRPr sz="1300" b="1" i="0" u="none" strike="noStrike" cap="none" dirty="0">
              <a:solidFill>
                <a:srgbClr val="FFFFFF"/>
              </a:solidFill>
              <a:latin typeface="Red Hat"/>
              <a:sym typeface="Arial"/>
            </a:endParaRPr>
          </a:p>
          <a:p>
            <a:pPr marL="0" marR="0" lvl="0" indent="0" algn="ctr" rtl="0">
              <a:lnSpc>
                <a:spcPct val="90000"/>
              </a:lnSpc>
              <a:spcBef>
                <a:spcPts val="0"/>
              </a:spcBef>
              <a:spcAft>
                <a:spcPts val="0"/>
              </a:spcAft>
              <a:buClr>
                <a:srgbClr val="000000"/>
              </a:buClr>
              <a:buSzPts val="1100"/>
              <a:buFont typeface="Arial"/>
              <a:buNone/>
            </a:pPr>
            <a:r>
              <a:rPr lang="en" sz="1100" b="1" i="1" dirty="0">
                <a:solidFill>
                  <a:srgbClr val="FFFFFF"/>
                </a:solidFill>
                <a:latin typeface="Red Hat"/>
              </a:rPr>
              <a:t>Falcon® </a:t>
            </a:r>
            <a:r>
              <a:rPr lang="en" sz="1100" b="1" i="1" u="none" strike="noStrike" cap="none" dirty="0">
                <a:solidFill>
                  <a:srgbClr val="FFFFFF"/>
                </a:solidFill>
                <a:latin typeface="Red Hat"/>
                <a:sym typeface="Arial"/>
              </a:rPr>
              <a:t>Insight</a:t>
            </a:r>
            <a:endParaRPr sz="1100" b="1" i="1" u="none" strike="noStrike" cap="none" dirty="0">
              <a:solidFill>
                <a:srgbClr val="FFFFFF"/>
              </a:solidFill>
              <a:latin typeface="Red Hat"/>
              <a:sym typeface="Arial"/>
            </a:endParaRPr>
          </a:p>
        </p:txBody>
      </p:sp>
      <p:pic>
        <p:nvPicPr>
          <p:cNvPr id="1423" name="Google Shape;1423;p7"/>
          <p:cNvPicPr preferRelativeResize="0"/>
          <p:nvPr/>
        </p:nvPicPr>
        <p:blipFill rotWithShape="1">
          <a:blip r:embed="rId3">
            <a:alphaModFix/>
          </a:blip>
          <a:srcRect l="37813" t="58213"/>
          <a:stretch/>
        </p:blipFill>
        <p:spPr>
          <a:xfrm>
            <a:off x="1560976" y="3709809"/>
            <a:ext cx="956822" cy="564867"/>
          </a:xfrm>
          <a:prstGeom prst="rect">
            <a:avLst/>
          </a:prstGeom>
          <a:noFill/>
          <a:ln>
            <a:noFill/>
          </a:ln>
        </p:spPr>
      </p:pic>
      <p:sp>
        <p:nvSpPr>
          <p:cNvPr id="1424" name="Google Shape;1424;p7"/>
          <p:cNvSpPr txBox="1"/>
          <p:nvPr/>
        </p:nvSpPr>
        <p:spPr>
          <a:xfrm>
            <a:off x="1405693" y="3859918"/>
            <a:ext cx="1281137" cy="4246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300"/>
              <a:buFont typeface="Arial"/>
              <a:buNone/>
            </a:pPr>
            <a:r>
              <a:rPr lang="en" sz="1200" b="1" i="0" u="none" strike="noStrike" cap="none" dirty="0">
                <a:solidFill>
                  <a:srgbClr val="FFFFFF"/>
                </a:solidFill>
                <a:latin typeface="Red Hat"/>
                <a:sym typeface="Arial"/>
              </a:rPr>
              <a:t>Antivirus</a:t>
            </a:r>
          </a:p>
          <a:p>
            <a:pPr marL="0" marR="0" lvl="0" indent="0" algn="ctr" rtl="0">
              <a:lnSpc>
                <a:spcPct val="90000"/>
              </a:lnSpc>
              <a:spcBef>
                <a:spcPts val="0"/>
              </a:spcBef>
              <a:spcAft>
                <a:spcPts val="0"/>
              </a:spcAft>
              <a:buClr>
                <a:srgbClr val="000000"/>
              </a:buClr>
              <a:buSzPts val="1300"/>
              <a:buFont typeface="Arial"/>
              <a:buNone/>
            </a:pPr>
            <a:r>
              <a:rPr lang="en-US" sz="1200" b="1" dirty="0">
                <a:solidFill>
                  <a:srgbClr val="FFFFFF"/>
                </a:solidFill>
                <a:latin typeface="Red Hat"/>
              </a:rPr>
              <a:t>t</a:t>
            </a:r>
            <a:r>
              <a:rPr lang="en" sz="1200" b="1" dirty="0">
                <a:solidFill>
                  <a:srgbClr val="FFFFFF"/>
                </a:solidFill>
                <a:latin typeface="Red Hat"/>
              </a:rPr>
              <a:t>ruyền thống</a:t>
            </a:r>
            <a:endParaRPr sz="1200" b="0" i="0" u="none" strike="noStrike" cap="none" dirty="0">
              <a:solidFill>
                <a:srgbClr val="000000"/>
              </a:solidFill>
              <a:latin typeface="Red Hat"/>
              <a:sym typeface="Arial"/>
            </a:endParaRPr>
          </a:p>
        </p:txBody>
      </p:sp>
      <p:cxnSp>
        <p:nvCxnSpPr>
          <p:cNvPr id="1425" name="Google Shape;1425;p7"/>
          <p:cNvCxnSpPr/>
          <p:nvPr/>
        </p:nvCxnSpPr>
        <p:spPr>
          <a:xfrm flipH="1">
            <a:off x="2523750" y="3767700"/>
            <a:ext cx="7800" cy="785700"/>
          </a:xfrm>
          <a:prstGeom prst="straightConnector1">
            <a:avLst/>
          </a:prstGeom>
          <a:noFill/>
          <a:ln w="9525" cap="flat" cmpd="sng">
            <a:solidFill>
              <a:schemeClr val="dk1"/>
            </a:solidFill>
            <a:prstDash val="dash"/>
            <a:round/>
            <a:headEnd type="none" w="sm" len="sm"/>
            <a:tailEnd type="none" w="sm" len="sm"/>
          </a:ln>
        </p:spPr>
      </p:cxnSp>
      <p:sp>
        <p:nvSpPr>
          <p:cNvPr id="1426" name="Google Shape;1426;p7"/>
          <p:cNvSpPr txBox="1"/>
          <p:nvPr/>
        </p:nvSpPr>
        <p:spPr>
          <a:xfrm>
            <a:off x="4528583" y="2279391"/>
            <a:ext cx="783524" cy="600134"/>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dirty="0">
                <a:solidFill>
                  <a:srgbClr val="FFFFFF"/>
                </a:solidFill>
                <a:latin typeface="Red Hat"/>
                <a:sym typeface="Arial"/>
              </a:rPr>
              <a:t>+ IoA </a:t>
            </a:r>
            <a:br>
              <a:rPr lang="en" sz="900" b="1" i="0" u="none" strike="noStrike" cap="none" dirty="0">
                <a:solidFill>
                  <a:srgbClr val="FFFFFF"/>
                </a:solidFill>
                <a:latin typeface="Red Hat"/>
                <a:sym typeface="Arial"/>
              </a:rPr>
            </a:br>
            <a:r>
              <a:rPr lang="en" sz="900" b="1" i="0" u="none" strike="noStrike" cap="none" dirty="0">
                <a:solidFill>
                  <a:srgbClr val="FFFFFF"/>
                </a:solidFill>
                <a:latin typeface="Red Hat"/>
                <a:sym typeface="Arial"/>
              </a:rPr>
              <a:t>(Dấu hiệu tấn công)</a:t>
            </a:r>
            <a:endParaRPr sz="1400" b="0" i="0" u="none" strike="noStrike" cap="none" dirty="0">
              <a:solidFill>
                <a:srgbClr val="303030"/>
              </a:solidFill>
              <a:latin typeface="Red Hat"/>
              <a:sym typeface="Arial"/>
            </a:endParaRPr>
          </a:p>
        </p:txBody>
      </p:sp>
      <p:sp>
        <p:nvSpPr>
          <p:cNvPr id="1427" name="Google Shape;1427;p7"/>
          <p:cNvSpPr txBox="1"/>
          <p:nvPr/>
        </p:nvSpPr>
        <p:spPr>
          <a:xfrm>
            <a:off x="5244870" y="2082925"/>
            <a:ext cx="894480" cy="600134"/>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dirty="0">
                <a:solidFill>
                  <a:srgbClr val="FFFFFF"/>
                </a:solidFill>
                <a:latin typeface="Red Hat"/>
                <a:sym typeface="Arial"/>
              </a:rPr>
              <a:t>+Tạo workflow SOAR tự động</a:t>
            </a:r>
            <a:endParaRPr sz="1400" b="0" i="0" u="none" strike="noStrike" cap="none" dirty="0">
              <a:solidFill>
                <a:srgbClr val="000000"/>
              </a:solidFill>
              <a:latin typeface="Red Hat"/>
              <a:sym typeface="Arial"/>
            </a:endParaRPr>
          </a:p>
        </p:txBody>
      </p:sp>
      <p:sp>
        <p:nvSpPr>
          <p:cNvPr id="1428" name="Google Shape;1428;p7"/>
          <p:cNvSpPr txBox="1"/>
          <p:nvPr/>
        </p:nvSpPr>
        <p:spPr>
          <a:xfrm>
            <a:off x="6049038" y="1602025"/>
            <a:ext cx="1021200" cy="461635"/>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Red Hat"/>
                <a:sym typeface="Arial"/>
              </a:rPr>
              <a:t>+Automated Sandbox Analysis</a:t>
            </a:r>
            <a:endParaRPr sz="1400" b="0" i="0" u="none" strike="noStrike" cap="none">
              <a:solidFill>
                <a:srgbClr val="000000"/>
              </a:solidFill>
              <a:latin typeface="Red Hat"/>
              <a:sym typeface="Arial"/>
            </a:endParaRPr>
          </a:p>
        </p:txBody>
      </p:sp>
      <p:sp>
        <p:nvSpPr>
          <p:cNvPr id="1429" name="Google Shape;1429;p7"/>
          <p:cNvSpPr txBox="1"/>
          <p:nvPr/>
        </p:nvSpPr>
        <p:spPr>
          <a:xfrm>
            <a:off x="7234725" y="778780"/>
            <a:ext cx="1221300" cy="461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Red Hat"/>
                <a:sym typeface="Arial"/>
              </a:rPr>
              <a:t>+AI-Powered</a:t>
            </a:r>
            <a:br>
              <a:rPr lang="en" sz="900" b="1" i="0" u="none" strike="noStrike" cap="none">
                <a:solidFill>
                  <a:srgbClr val="FFFFFF"/>
                </a:solidFill>
                <a:latin typeface="Red Hat"/>
                <a:sym typeface="Arial"/>
              </a:rPr>
            </a:br>
            <a:r>
              <a:rPr lang="en" sz="900" b="1" i="0" u="none" strike="noStrike" cap="none">
                <a:solidFill>
                  <a:srgbClr val="FFFFFF"/>
                </a:solidFill>
                <a:latin typeface="Red Hat"/>
                <a:sym typeface="Arial"/>
              </a:rPr>
              <a:t>IoAs</a:t>
            </a:r>
            <a:endParaRPr sz="900" b="1" i="0" u="none" strike="noStrike" cap="none">
              <a:solidFill>
                <a:srgbClr val="FFFFFF"/>
              </a:solidFill>
              <a:latin typeface="Red Hat"/>
              <a:sym typeface="Arial"/>
            </a:endParaRPr>
          </a:p>
        </p:txBody>
      </p:sp>
      <p:sp>
        <p:nvSpPr>
          <p:cNvPr id="1430" name="Google Shape;1430;p7"/>
          <p:cNvSpPr txBox="1"/>
          <p:nvPr/>
        </p:nvSpPr>
        <p:spPr>
          <a:xfrm>
            <a:off x="6804225" y="1265238"/>
            <a:ext cx="1021200" cy="600134"/>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dirty="0">
                <a:solidFill>
                  <a:srgbClr val="FFFFFF"/>
                </a:solidFill>
                <a:latin typeface="Red Hat"/>
                <a:sym typeface="Arial"/>
              </a:rPr>
              <a:t>+Quét </a:t>
            </a:r>
            <a:br>
              <a:rPr lang="en" sz="900" b="1" i="0" u="none" strike="noStrike" cap="none" dirty="0">
                <a:solidFill>
                  <a:srgbClr val="FFFFFF"/>
                </a:solidFill>
                <a:latin typeface="Red Hat"/>
                <a:sym typeface="Arial"/>
              </a:rPr>
            </a:br>
            <a:r>
              <a:rPr lang="en" sz="900" b="1" i="0" u="none" strike="noStrike" cap="none" dirty="0">
                <a:solidFill>
                  <a:srgbClr val="FFFFFF"/>
                </a:solidFill>
                <a:latin typeface="Red Hat"/>
                <a:sym typeface="Arial"/>
              </a:rPr>
              <a:t>bộ nhớ</a:t>
            </a:r>
            <a:br>
              <a:rPr lang="en" sz="900" b="1" i="0" u="none" strike="noStrike" cap="none" dirty="0">
                <a:solidFill>
                  <a:srgbClr val="FFFFFF"/>
                </a:solidFill>
                <a:latin typeface="Red Hat"/>
                <a:sym typeface="Arial"/>
              </a:rPr>
            </a:br>
            <a:r>
              <a:rPr lang="en" sz="900" b="1" i="0" u="none" strike="noStrike" cap="none" dirty="0">
                <a:solidFill>
                  <a:srgbClr val="FFFFFF"/>
                </a:solidFill>
                <a:latin typeface="Red Hat"/>
                <a:sym typeface="Arial"/>
              </a:rPr>
              <a:t> nâng cao</a:t>
            </a:r>
            <a:endParaRPr sz="1400" b="0" i="0" u="none" strike="noStrike" cap="none" dirty="0">
              <a:solidFill>
                <a:srgbClr val="000000"/>
              </a:solidFill>
              <a:latin typeface="Red Hat"/>
              <a:sym typeface="Arial"/>
            </a:endParaRPr>
          </a:p>
        </p:txBody>
      </p:sp>
      <p:sp>
        <p:nvSpPr>
          <p:cNvPr id="1431" name="Google Shape;1431;p7"/>
          <p:cNvSpPr/>
          <p:nvPr/>
        </p:nvSpPr>
        <p:spPr>
          <a:xfrm>
            <a:off x="5925" y="3643775"/>
            <a:ext cx="1554900" cy="8367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Red Hat Display"/>
              <a:cs typeface="Red Hat Display"/>
              <a:sym typeface="Red Hat Display"/>
            </a:endParaRPr>
          </a:p>
        </p:txBody>
      </p:sp>
      <p:sp>
        <p:nvSpPr>
          <p:cNvPr id="1432" name="Google Shape;1432;p7"/>
          <p:cNvSpPr txBox="1"/>
          <p:nvPr/>
        </p:nvSpPr>
        <p:spPr>
          <a:xfrm>
            <a:off x="57928" y="3589728"/>
            <a:ext cx="1177218"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rgbClr val="FFFFFF"/>
                </a:solidFill>
                <a:latin typeface="Red Hat"/>
                <a:sym typeface="Arial"/>
              </a:rPr>
              <a:t>Kỹ thuật bảo vệ</a:t>
            </a:r>
            <a:endParaRPr sz="1400" b="0" i="0" u="none" strike="noStrike" cap="none" dirty="0">
              <a:solidFill>
                <a:srgbClr val="FFFFFF"/>
              </a:solidFill>
              <a:latin typeface="Red Hat"/>
              <a:sym typeface="Arial"/>
            </a:endParaRPr>
          </a:p>
        </p:txBody>
      </p:sp>
      <p:sp>
        <p:nvSpPr>
          <p:cNvPr id="1433" name="Google Shape;1433;p7"/>
          <p:cNvSpPr txBox="1"/>
          <p:nvPr/>
        </p:nvSpPr>
        <p:spPr>
          <a:xfrm>
            <a:off x="127147" y="3996363"/>
            <a:ext cx="1188000" cy="435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1000" b="1" i="0" u="none" strike="noStrike" cap="none" dirty="0" err="1">
                <a:solidFill>
                  <a:srgbClr val="FFFFFF"/>
                </a:solidFill>
                <a:latin typeface="Red Hat"/>
                <a:sym typeface="Arial"/>
              </a:rPr>
              <a:t>Mức</a:t>
            </a:r>
            <a:r>
              <a:rPr lang="en-US" sz="1000" b="1" i="0" u="none" strike="noStrike" cap="none" dirty="0">
                <a:solidFill>
                  <a:srgbClr val="FFFFFF"/>
                </a:solidFill>
                <a:latin typeface="Red Hat"/>
                <a:sym typeface="Arial"/>
              </a:rPr>
              <a:t> </a:t>
            </a:r>
            <a:r>
              <a:rPr lang="en-US" sz="1000" b="1" i="0" u="none" strike="noStrike" cap="none" dirty="0" err="1">
                <a:solidFill>
                  <a:srgbClr val="FFFFFF"/>
                </a:solidFill>
                <a:latin typeface="Red Hat"/>
                <a:sym typeface="Arial"/>
              </a:rPr>
              <a:t>độ</a:t>
            </a:r>
            <a:r>
              <a:rPr lang="en-US" sz="1000" b="1" i="0" u="none" strike="noStrike" cap="none" dirty="0">
                <a:solidFill>
                  <a:srgbClr val="FFFFFF"/>
                </a:solidFill>
                <a:latin typeface="Red Hat"/>
                <a:sym typeface="Arial"/>
              </a:rPr>
              <a:t> </a:t>
            </a:r>
            <a:r>
              <a:rPr lang="en-US" sz="1000" b="1" i="0" u="none" strike="noStrike" cap="none" dirty="0" err="1">
                <a:solidFill>
                  <a:srgbClr val="FFFFFF"/>
                </a:solidFill>
                <a:latin typeface="Red Hat"/>
                <a:sym typeface="Arial"/>
              </a:rPr>
              <a:t>tinh</a:t>
            </a:r>
            <a:r>
              <a:rPr lang="en-US" sz="1000" b="1" i="0" u="none" strike="noStrike" cap="none" dirty="0">
                <a:solidFill>
                  <a:srgbClr val="FFFFFF"/>
                </a:solidFill>
                <a:latin typeface="Red Hat"/>
                <a:sym typeface="Arial"/>
              </a:rPr>
              <a:t> vi </a:t>
            </a:r>
            <a:r>
              <a:rPr lang="en-US" sz="1000" b="1" i="0" u="none" strike="noStrike" cap="none" dirty="0" err="1">
                <a:solidFill>
                  <a:srgbClr val="FFFFFF"/>
                </a:solidFill>
                <a:latin typeface="Red Hat"/>
                <a:sym typeface="Arial"/>
              </a:rPr>
              <a:t>của</a:t>
            </a:r>
            <a:r>
              <a:rPr lang="en-US" sz="1000" b="1" i="0" u="none" strike="noStrike" cap="none" dirty="0">
                <a:solidFill>
                  <a:srgbClr val="FFFFFF"/>
                </a:solidFill>
                <a:latin typeface="Red Hat"/>
                <a:sym typeface="Arial"/>
              </a:rPr>
              <a:t> </a:t>
            </a:r>
            <a:r>
              <a:rPr lang="en-US" sz="1000" b="1" i="0" u="none" strike="noStrike" cap="none" dirty="0" err="1">
                <a:solidFill>
                  <a:srgbClr val="FFFFFF"/>
                </a:solidFill>
                <a:latin typeface="Red Hat"/>
                <a:sym typeface="Arial"/>
              </a:rPr>
              <a:t>tấn</a:t>
            </a:r>
            <a:r>
              <a:rPr lang="en-US" sz="1000" b="1" i="0" u="none" strike="noStrike" cap="none" dirty="0">
                <a:solidFill>
                  <a:srgbClr val="FFFFFF"/>
                </a:solidFill>
                <a:latin typeface="Red Hat"/>
                <a:sym typeface="Arial"/>
              </a:rPr>
              <a:t> </a:t>
            </a:r>
            <a:r>
              <a:rPr lang="en-US" sz="1000" b="1" i="0" u="none" strike="noStrike" cap="none" dirty="0" err="1">
                <a:solidFill>
                  <a:srgbClr val="FFFFFF"/>
                </a:solidFill>
                <a:latin typeface="Red Hat"/>
                <a:sym typeface="Arial"/>
              </a:rPr>
              <a:t>công</a:t>
            </a:r>
            <a:endParaRPr lang="en-US" sz="1000" b="1" i="0" u="none" strike="noStrike" cap="none" dirty="0">
              <a:solidFill>
                <a:srgbClr val="FFFFFF"/>
              </a:solidFill>
              <a:latin typeface="Red Hat"/>
              <a:sym typeface="Arial"/>
            </a:endParaRPr>
          </a:p>
        </p:txBody>
      </p:sp>
      <p:sp>
        <p:nvSpPr>
          <p:cNvPr id="1434" name="Google Shape;1434;p7"/>
          <p:cNvSpPr txBox="1"/>
          <p:nvPr/>
        </p:nvSpPr>
        <p:spPr>
          <a:xfrm>
            <a:off x="1849856" y="4269721"/>
            <a:ext cx="1622700" cy="191400"/>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dirty="0">
                <a:solidFill>
                  <a:srgbClr val="000000"/>
                </a:solidFill>
                <a:latin typeface="Red Hat"/>
                <a:sym typeface="Arial"/>
              </a:rPr>
              <a:t>Malware dạng file</a:t>
            </a:r>
            <a:endParaRPr sz="1400" b="0" i="0" u="none" strike="noStrike" cap="none" dirty="0">
              <a:solidFill>
                <a:srgbClr val="000000"/>
              </a:solidFill>
              <a:latin typeface="Red Hat"/>
              <a:sym typeface="Arial"/>
            </a:endParaRPr>
          </a:p>
        </p:txBody>
      </p:sp>
      <p:cxnSp>
        <p:nvCxnSpPr>
          <p:cNvPr id="1420" name="Google Shape;1420;p7"/>
          <p:cNvCxnSpPr>
            <a:cxnSpLocks/>
          </p:cNvCxnSpPr>
          <p:nvPr/>
        </p:nvCxnSpPr>
        <p:spPr>
          <a:xfrm>
            <a:off x="1560825" y="4255625"/>
            <a:ext cx="7584832" cy="7057"/>
          </a:xfrm>
          <a:prstGeom prst="straightConnector1">
            <a:avLst/>
          </a:prstGeom>
          <a:noFill/>
          <a:ln w="25400" cap="flat" cmpd="sng">
            <a:solidFill>
              <a:schemeClr val="dk1"/>
            </a:solidFill>
            <a:prstDash val="solid"/>
            <a:round/>
            <a:headEnd type="none" w="sm" len="sm"/>
            <a:tailEnd type="triangle" w="lg" len="lg"/>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257549"/>
            <a:ext cx="9143999" cy="1885949"/>
          </a:xfrm>
          <a:prstGeom prst="rect">
            <a:avLst/>
          </a:prstGeom>
          <a:blipFill>
            <a:blip r:embed="rId3" cstate="print"/>
            <a:stretch>
              <a:fillRect/>
            </a:stretch>
          </a:blip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3" name="object 3"/>
          <p:cNvSpPr/>
          <p:nvPr/>
        </p:nvSpPr>
        <p:spPr>
          <a:xfrm>
            <a:off x="0" y="3228975"/>
            <a:ext cx="9144000" cy="1219200"/>
          </a:xfrm>
          <a:custGeom>
            <a:avLst/>
            <a:gdLst/>
            <a:ahLst/>
            <a:cxnLst/>
            <a:rect l="l" t="t" r="r" b="b"/>
            <a:pathLst>
              <a:path w="9144000" h="1219200">
                <a:moveTo>
                  <a:pt x="9144000" y="0"/>
                </a:moveTo>
                <a:lnTo>
                  <a:pt x="0" y="0"/>
                </a:lnTo>
                <a:lnTo>
                  <a:pt x="0" y="1219200"/>
                </a:lnTo>
                <a:lnTo>
                  <a:pt x="7307833" y="592836"/>
                </a:lnTo>
                <a:lnTo>
                  <a:pt x="9144000" y="1124788"/>
                </a:lnTo>
                <a:lnTo>
                  <a:pt x="9144000" y="0"/>
                </a:lnTo>
                <a:close/>
              </a:path>
            </a:pathLst>
          </a:custGeom>
          <a:solidFill>
            <a:srgbClr val="000000"/>
          </a:solid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4" name="object 4"/>
          <p:cNvSpPr/>
          <p:nvPr/>
        </p:nvSpPr>
        <p:spPr>
          <a:xfrm>
            <a:off x="3867150" y="990600"/>
            <a:ext cx="0" cy="2413635"/>
          </a:xfrm>
          <a:custGeom>
            <a:avLst/>
            <a:gdLst/>
            <a:ahLst/>
            <a:cxnLst/>
            <a:rect l="l" t="t" r="r" b="b"/>
            <a:pathLst>
              <a:path h="2413635">
                <a:moveTo>
                  <a:pt x="0" y="0"/>
                </a:moveTo>
                <a:lnTo>
                  <a:pt x="0" y="2413254"/>
                </a:lnTo>
              </a:path>
            </a:pathLst>
          </a:custGeom>
          <a:ln w="19050">
            <a:solidFill>
              <a:srgbClr val="DA372A"/>
            </a:solidFill>
          </a:ln>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5" name="object 5"/>
          <p:cNvSpPr/>
          <p:nvPr/>
        </p:nvSpPr>
        <p:spPr>
          <a:xfrm>
            <a:off x="8134350" y="4610100"/>
            <a:ext cx="857250" cy="457198"/>
          </a:xfrm>
          <a:prstGeom prst="rect">
            <a:avLst/>
          </a:prstGeom>
          <a:blipFill>
            <a:blip r:embed="rId4" cstate="print"/>
            <a:stretch>
              <a:fillRect/>
            </a:stretch>
          </a:blip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6" name="object 6"/>
          <p:cNvSpPr txBox="1"/>
          <p:nvPr/>
        </p:nvSpPr>
        <p:spPr>
          <a:xfrm>
            <a:off x="100963" y="4973637"/>
            <a:ext cx="1718311" cy="92974"/>
          </a:xfrm>
          <a:prstGeom prst="rect">
            <a:avLst/>
          </a:prstGeom>
        </p:spPr>
        <p:txBody>
          <a:bodyPr vert="horz" wrap="square" lIns="0" tIns="15875" rIns="0" bIns="0" rtlCol="0">
            <a:spAutoFit/>
          </a:bodyPr>
          <a:lstStyle/>
          <a:p>
            <a:pPr marL="12700">
              <a:lnSpc>
                <a:spcPct val="100000"/>
              </a:lnSpc>
              <a:spcBef>
                <a:spcPts val="125"/>
              </a:spcBef>
            </a:pPr>
            <a:r>
              <a:rPr sz="500" spc="-5" dirty="0">
                <a:solidFill>
                  <a:srgbClr val="7E7E7E"/>
                </a:solidFill>
                <a:latin typeface="Red Hat"/>
                <a:ea typeface="Red Hat Display" panose="02010303040201060303" pitchFamily="2" charset="0"/>
                <a:cs typeface="Red Hat Display" panose="02010303040201060303" pitchFamily="2" charset="0"/>
              </a:rPr>
              <a:t>2023 CrowdStrike, Inc. </a:t>
            </a:r>
            <a:r>
              <a:rPr sz="500" spc="15" dirty="0">
                <a:solidFill>
                  <a:srgbClr val="7E7E7E"/>
                </a:solidFill>
                <a:latin typeface="Red Hat"/>
                <a:ea typeface="Red Hat Display" panose="02010303040201060303" pitchFamily="2" charset="0"/>
                <a:cs typeface="Red Hat Display" panose="02010303040201060303" pitchFamily="2" charset="0"/>
              </a:rPr>
              <a:t>All</a:t>
            </a:r>
            <a:r>
              <a:rPr sz="500" spc="-65" dirty="0">
                <a:solidFill>
                  <a:srgbClr val="7E7E7E"/>
                </a:solidFill>
                <a:latin typeface="Red Hat"/>
                <a:ea typeface="Red Hat Display" panose="02010303040201060303" pitchFamily="2" charset="0"/>
                <a:cs typeface="Red Hat Display" panose="02010303040201060303" pitchFamily="2" charset="0"/>
              </a:rPr>
              <a:t> </a:t>
            </a:r>
            <a:r>
              <a:rPr sz="500" spc="-15" dirty="0">
                <a:solidFill>
                  <a:srgbClr val="7E7E7E"/>
                </a:solidFill>
                <a:latin typeface="Red Hat"/>
                <a:ea typeface="Red Hat Display" panose="02010303040201060303" pitchFamily="2" charset="0"/>
                <a:cs typeface="Red Hat Display" panose="02010303040201060303" pitchFamily="2" charset="0"/>
              </a:rPr>
              <a:t>rights </a:t>
            </a:r>
            <a:r>
              <a:rPr sz="500" dirty="0">
                <a:solidFill>
                  <a:srgbClr val="7E7E7E"/>
                </a:solidFill>
                <a:latin typeface="Red Hat"/>
                <a:ea typeface="Red Hat Display" panose="02010303040201060303" pitchFamily="2" charset="0"/>
                <a:cs typeface="Red Hat Display" panose="02010303040201060303" pitchFamily="2" charset="0"/>
              </a:rPr>
              <a:t>reserved.</a:t>
            </a:r>
            <a:endParaRPr sz="500" dirty="0">
              <a:latin typeface="Red Hat"/>
              <a:ea typeface="Red Hat Display" panose="02010303040201060303" pitchFamily="2" charset="0"/>
              <a:cs typeface="Red Hat Display" panose="02010303040201060303" pitchFamily="2" charset="0"/>
            </a:endParaRPr>
          </a:p>
        </p:txBody>
      </p:sp>
      <p:sp>
        <p:nvSpPr>
          <p:cNvPr id="7" name="object 7"/>
          <p:cNvSpPr/>
          <p:nvPr/>
        </p:nvSpPr>
        <p:spPr>
          <a:xfrm>
            <a:off x="438150" y="971550"/>
            <a:ext cx="3152775" cy="3143250"/>
          </a:xfrm>
          <a:prstGeom prst="rect">
            <a:avLst/>
          </a:prstGeom>
          <a:blipFill>
            <a:blip r:embed="rId5" cstate="print"/>
            <a:stretch>
              <a:fillRect/>
            </a:stretch>
          </a:blip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8" name="object 8"/>
          <p:cNvSpPr/>
          <p:nvPr/>
        </p:nvSpPr>
        <p:spPr>
          <a:xfrm>
            <a:off x="638175" y="1152525"/>
            <a:ext cx="2743200" cy="971550"/>
          </a:xfrm>
          <a:custGeom>
            <a:avLst/>
            <a:gdLst/>
            <a:ahLst/>
            <a:cxnLst/>
            <a:rect l="l" t="t" r="r" b="b"/>
            <a:pathLst>
              <a:path w="2743200" h="971550">
                <a:moveTo>
                  <a:pt x="2656078" y="0"/>
                </a:moveTo>
                <a:lnTo>
                  <a:pt x="87160" y="0"/>
                </a:lnTo>
                <a:lnTo>
                  <a:pt x="53235" y="6844"/>
                </a:lnTo>
                <a:lnTo>
                  <a:pt x="25530" y="25511"/>
                </a:lnTo>
                <a:lnTo>
                  <a:pt x="6850" y="53203"/>
                </a:lnTo>
                <a:lnTo>
                  <a:pt x="0" y="87122"/>
                </a:lnTo>
                <a:lnTo>
                  <a:pt x="0" y="884427"/>
                </a:lnTo>
                <a:lnTo>
                  <a:pt x="6850" y="918346"/>
                </a:lnTo>
                <a:lnTo>
                  <a:pt x="25530" y="946038"/>
                </a:lnTo>
                <a:lnTo>
                  <a:pt x="53235" y="964705"/>
                </a:lnTo>
                <a:lnTo>
                  <a:pt x="87160" y="971550"/>
                </a:lnTo>
                <a:lnTo>
                  <a:pt x="2656078" y="971550"/>
                </a:lnTo>
                <a:lnTo>
                  <a:pt x="2689996" y="964705"/>
                </a:lnTo>
                <a:lnTo>
                  <a:pt x="2717688" y="946038"/>
                </a:lnTo>
                <a:lnTo>
                  <a:pt x="2736355" y="918346"/>
                </a:lnTo>
                <a:lnTo>
                  <a:pt x="2743200" y="884427"/>
                </a:lnTo>
                <a:lnTo>
                  <a:pt x="2743200" y="87122"/>
                </a:lnTo>
                <a:lnTo>
                  <a:pt x="2736355" y="53203"/>
                </a:lnTo>
                <a:lnTo>
                  <a:pt x="2717688" y="25511"/>
                </a:lnTo>
                <a:lnTo>
                  <a:pt x="2689996" y="6844"/>
                </a:lnTo>
                <a:lnTo>
                  <a:pt x="2656078" y="0"/>
                </a:lnTo>
                <a:close/>
              </a:path>
            </a:pathLst>
          </a:custGeom>
          <a:solidFill>
            <a:srgbClr val="D72825"/>
          </a:solid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9" name="object 9"/>
          <p:cNvSpPr txBox="1"/>
          <p:nvPr/>
        </p:nvSpPr>
        <p:spPr>
          <a:xfrm>
            <a:off x="691517" y="1195332"/>
            <a:ext cx="2508883" cy="642805"/>
          </a:xfrm>
          <a:prstGeom prst="rect">
            <a:avLst/>
          </a:prstGeom>
        </p:spPr>
        <p:txBody>
          <a:bodyPr vert="horz" wrap="square" lIns="0" tIns="62865" rIns="0" bIns="0" rtlCol="0">
            <a:spAutoFit/>
          </a:bodyPr>
          <a:lstStyle/>
          <a:p>
            <a:pPr algn="ctr">
              <a:lnSpc>
                <a:spcPct val="100000"/>
              </a:lnSpc>
              <a:spcBef>
                <a:spcPts val="495"/>
              </a:spcBef>
            </a:pPr>
            <a:r>
              <a:rPr sz="1400" b="1" dirty="0">
                <a:solidFill>
                  <a:srgbClr val="FFFFFF"/>
                </a:solidFill>
                <a:latin typeface="Red Hat"/>
                <a:ea typeface="Red Hat Display" panose="02010303040201060303" pitchFamily="2" charset="0"/>
                <a:cs typeface="Red Hat Display" panose="02010303040201060303" pitchFamily="2" charset="0"/>
              </a:rPr>
              <a:t>INDICATORS </a:t>
            </a:r>
            <a:r>
              <a:rPr sz="1400" b="1" spc="-20" dirty="0">
                <a:solidFill>
                  <a:srgbClr val="FFFFFF"/>
                </a:solidFill>
                <a:latin typeface="Red Hat"/>
                <a:ea typeface="Red Hat Display" panose="02010303040201060303" pitchFamily="2" charset="0"/>
                <a:cs typeface="Red Hat Display" panose="02010303040201060303" pitchFamily="2" charset="0"/>
              </a:rPr>
              <a:t>OF</a:t>
            </a:r>
            <a:r>
              <a:rPr sz="1400" b="1" spc="-80" dirty="0">
                <a:solidFill>
                  <a:srgbClr val="FFFFFF"/>
                </a:solidFill>
                <a:latin typeface="Red Hat"/>
                <a:ea typeface="Red Hat Display" panose="02010303040201060303" pitchFamily="2" charset="0"/>
                <a:cs typeface="Red Hat Display" panose="02010303040201060303" pitchFamily="2" charset="0"/>
              </a:rPr>
              <a:t> </a:t>
            </a:r>
            <a:r>
              <a:rPr sz="1400" b="1" dirty="0">
                <a:solidFill>
                  <a:srgbClr val="FFFFFF"/>
                </a:solidFill>
                <a:latin typeface="Red Hat"/>
                <a:ea typeface="Red Hat Display" panose="02010303040201060303" pitchFamily="2" charset="0"/>
                <a:cs typeface="Red Hat Display" panose="02010303040201060303" pitchFamily="2" charset="0"/>
              </a:rPr>
              <a:t>ATTACK</a:t>
            </a:r>
            <a:endParaRPr sz="1400" dirty="0">
              <a:latin typeface="Red Hat"/>
              <a:ea typeface="Red Hat Display" panose="02010303040201060303" pitchFamily="2" charset="0"/>
              <a:cs typeface="Red Hat Display" panose="02010303040201060303" pitchFamily="2" charset="0"/>
            </a:endParaRPr>
          </a:p>
          <a:p>
            <a:pPr marL="12700" marR="5080" algn="ctr">
              <a:lnSpc>
                <a:spcPct val="88300"/>
              </a:lnSpc>
              <a:spcBef>
                <a:spcPts val="480"/>
              </a:spcBef>
            </a:pPr>
            <a:r>
              <a:rPr sz="1100" dirty="0">
                <a:solidFill>
                  <a:srgbClr val="FFFFFF"/>
                </a:solidFill>
                <a:latin typeface="Red Hat"/>
                <a:ea typeface="Red Hat Display" panose="02010303040201060303" pitchFamily="2" charset="0"/>
                <a:cs typeface="Red Hat Display" panose="02010303040201060303" pitchFamily="2" charset="0"/>
              </a:rPr>
              <a:t>Code Execution,</a:t>
            </a:r>
            <a:r>
              <a:rPr sz="1100" spc="-65" dirty="0">
                <a:solidFill>
                  <a:srgbClr val="FFFFFF"/>
                </a:solidFill>
                <a:latin typeface="Red Hat"/>
                <a:ea typeface="Red Hat Display" panose="02010303040201060303" pitchFamily="2" charset="0"/>
                <a:cs typeface="Red Hat Display" panose="02010303040201060303" pitchFamily="2" charset="0"/>
              </a:rPr>
              <a:t> </a:t>
            </a:r>
            <a:r>
              <a:rPr sz="1100" spc="-5" dirty="0">
                <a:solidFill>
                  <a:srgbClr val="FFFFFF"/>
                </a:solidFill>
                <a:latin typeface="Red Hat"/>
                <a:ea typeface="Red Hat Display" panose="02010303040201060303" pitchFamily="2" charset="0"/>
                <a:cs typeface="Red Hat Display" panose="02010303040201060303" pitchFamily="2" charset="0"/>
              </a:rPr>
              <a:t>persistence,  stealth, </a:t>
            </a:r>
            <a:r>
              <a:rPr sz="1100">
                <a:solidFill>
                  <a:srgbClr val="FFFFFF"/>
                </a:solidFill>
                <a:latin typeface="Red Hat"/>
                <a:ea typeface="Red Hat Display" panose="02010303040201060303" pitchFamily="2" charset="0"/>
                <a:cs typeface="Red Hat Display" panose="02010303040201060303" pitchFamily="2" charset="0"/>
              </a:rPr>
              <a:t>command </a:t>
            </a:r>
            <a:r>
              <a:rPr sz="1100" spc="-10">
                <a:solidFill>
                  <a:srgbClr val="FFFFFF"/>
                </a:solidFill>
                <a:latin typeface="Red Hat"/>
                <a:ea typeface="Red Hat Display" panose="02010303040201060303" pitchFamily="2" charset="0"/>
                <a:cs typeface="Red Hat Display" panose="02010303040201060303" pitchFamily="2" charset="0"/>
              </a:rPr>
              <a:t>control</a:t>
            </a:r>
            <a:r>
              <a:rPr lang="en-US" sz="1100" spc="-10">
                <a:solidFill>
                  <a:srgbClr val="FFFFFF"/>
                </a:solidFill>
                <a:latin typeface="Red Hat"/>
                <a:ea typeface="Red Hat Display" panose="02010303040201060303" pitchFamily="2" charset="0"/>
                <a:cs typeface="Red Hat Display" panose="02010303040201060303" pitchFamily="2" charset="0"/>
              </a:rPr>
              <a:t>,</a:t>
            </a:r>
            <a:r>
              <a:rPr sz="1100" spc="-10">
                <a:solidFill>
                  <a:srgbClr val="FFFFFF"/>
                </a:solidFill>
                <a:latin typeface="Red Hat"/>
                <a:ea typeface="Red Hat Display" panose="02010303040201060303" pitchFamily="2" charset="0"/>
                <a:cs typeface="Red Hat Display" panose="02010303040201060303" pitchFamily="2" charset="0"/>
              </a:rPr>
              <a:t> </a:t>
            </a:r>
            <a:r>
              <a:rPr sz="1100" dirty="0">
                <a:solidFill>
                  <a:srgbClr val="FFFFFF"/>
                </a:solidFill>
                <a:latin typeface="Red Hat"/>
                <a:ea typeface="Red Hat Display" panose="02010303040201060303" pitchFamily="2" charset="0"/>
                <a:cs typeface="Red Hat Display" panose="02010303040201060303" pitchFamily="2" charset="0"/>
              </a:rPr>
              <a:t>Lateral</a:t>
            </a:r>
            <a:r>
              <a:rPr sz="1100" spc="-45" dirty="0">
                <a:solidFill>
                  <a:srgbClr val="FFFFFF"/>
                </a:solidFill>
                <a:latin typeface="Red Hat"/>
                <a:ea typeface="Red Hat Display" panose="02010303040201060303" pitchFamily="2" charset="0"/>
                <a:cs typeface="Red Hat Display" panose="02010303040201060303" pitchFamily="2" charset="0"/>
              </a:rPr>
              <a:t> </a:t>
            </a:r>
            <a:r>
              <a:rPr sz="1100" spc="-5" dirty="0">
                <a:solidFill>
                  <a:srgbClr val="FFFFFF"/>
                </a:solidFill>
                <a:latin typeface="Red Hat"/>
                <a:ea typeface="Red Hat Display" panose="02010303040201060303" pitchFamily="2" charset="0"/>
                <a:cs typeface="Red Hat Display" panose="02010303040201060303" pitchFamily="2" charset="0"/>
              </a:rPr>
              <a:t>Movement</a:t>
            </a:r>
            <a:endParaRPr sz="1100" dirty="0">
              <a:latin typeface="Red Hat"/>
              <a:ea typeface="Red Hat Display" panose="02010303040201060303" pitchFamily="2" charset="0"/>
              <a:cs typeface="Red Hat Display" panose="02010303040201060303" pitchFamily="2" charset="0"/>
            </a:endParaRPr>
          </a:p>
        </p:txBody>
      </p:sp>
      <p:sp>
        <p:nvSpPr>
          <p:cNvPr id="10" name="object 10"/>
          <p:cNvSpPr/>
          <p:nvPr/>
        </p:nvSpPr>
        <p:spPr>
          <a:xfrm>
            <a:off x="1819275" y="2019300"/>
            <a:ext cx="381000" cy="200025"/>
          </a:xfrm>
          <a:custGeom>
            <a:avLst/>
            <a:gdLst/>
            <a:ahLst/>
            <a:cxnLst/>
            <a:rect l="l" t="t" r="r" b="b"/>
            <a:pathLst>
              <a:path w="381000" h="200025">
                <a:moveTo>
                  <a:pt x="381000" y="0"/>
                </a:moveTo>
                <a:lnTo>
                  <a:pt x="0" y="0"/>
                </a:lnTo>
                <a:lnTo>
                  <a:pt x="190500" y="200025"/>
                </a:lnTo>
                <a:lnTo>
                  <a:pt x="381000" y="0"/>
                </a:lnTo>
                <a:close/>
              </a:path>
            </a:pathLst>
          </a:custGeom>
          <a:solidFill>
            <a:srgbClr val="D72825"/>
          </a:solid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11" name="object 11"/>
          <p:cNvSpPr txBox="1"/>
          <p:nvPr/>
        </p:nvSpPr>
        <p:spPr>
          <a:xfrm>
            <a:off x="1920875" y="2511679"/>
            <a:ext cx="215900" cy="185307"/>
          </a:xfrm>
          <a:prstGeom prst="rect">
            <a:avLst/>
          </a:prstGeom>
        </p:spPr>
        <p:txBody>
          <a:bodyPr vert="horz" wrap="square" lIns="0" tIns="15875" rIns="0" bIns="0" rtlCol="0">
            <a:spAutoFit/>
          </a:bodyPr>
          <a:lstStyle/>
          <a:p>
            <a:pPr marL="12700">
              <a:lnSpc>
                <a:spcPct val="100000"/>
              </a:lnSpc>
              <a:spcBef>
                <a:spcPts val="125"/>
              </a:spcBef>
            </a:pPr>
            <a:r>
              <a:rPr sz="1100" spc="10" dirty="0">
                <a:solidFill>
                  <a:srgbClr val="FFFFFF"/>
                </a:solidFill>
                <a:latin typeface="Red Hat"/>
                <a:ea typeface="Red Hat Display" panose="02010303040201060303" pitchFamily="2" charset="0"/>
                <a:cs typeface="Red Hat Display" panose="02010303040201060303" pitchFamily="2" charset="0"/>
              </a:rPr>
              <a:t>VS</a:t>
            </a:r>
            <a:endParaRPr sz="1100">
              <a:latin typeface="Red Hat"/>
              <a:ea typeface="Red Hat Display" panose="02010303040201060303" pitchFamily="2" charset="0"/>
              <a:cs typeface="Red Hat Display" panose="02010303040201060303" pitchFamily="2" charset="0"/>
            </a:endParaRPr>
          </a:p>
        </p:txBody>
      </p:sp>
      <p:sp>
        <p:nvSpPr>
          <p:cNvPr id="12" name="object 12"/>
          <p:cNvSpPr/>
          <p:nvPr/>
        </p:nvSpPr>
        <p:spPr>
          <a:xfrm>
            <a:off x="2176526" y="2614676"/>
            <a:ext cx="534670" cy="0"/>
          </a:xfrm>
          <a:custGeom>
            <a:avLst/>
            <a:gdLst/>
            <a:ahLst/>
            <a:cxnLst/>
            <a:rect l="l" t="t" r="r" b="b"/>
            <a:pathLst>
              <a:path w="534669">
                <a:moveTo>
                  <a:pt x="0" y="0"/>
                </a:moveTo>
                <a:lnTo>
                  <a:pt x="534288" y="0"/>
                </a:lnTo>
              </a:path>
            </a:pathLst>
          </a:custGeom>
          <a:ln w="12700">
            <a:solidFill>
              <a:srgbClr val="FFFFFF"/>
            </a:solidFill>
          </a:ln>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13" name="object 13"/>
          <p:cNvSpPr/>
          <p:nvPr/>
        </p:nvSpPr>
        <p:spPr>
          <a:xfrm>
            <a:off x="1328800" y="2614676"/>
            <a:ext cx="534670" cy="0"/>
          </a:xfrm>
          <a:custGeom>
            <a:avLst/>
            <a:gdLst/>
            <a:ahLst/>
            <a:cxnLst/>
            <a:rect l="l" t="t" r="r" b="b"/>
            <a:pathLst>
              <a:path w="534669">
                <a:moveTo>
                  <a:pt x="0" y="0"/>
                </a:moveTo>
                <a:lnTo>
                  <a:pt x="534288" y="0"/>
                </a:lnTo>
              </a:path>
            </a:pathLst>
          </a:custGeom>
          <a:ln w="12700">
            <a:solidFill>
              <a:srgbClr val="FFFFFF"/>
            </a:solidFill>
          </a:ln>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14" name="object 14"/>
          <p:cNvSpPr txBox="1"/>
          <p:nvPr/>
        </p:nvSpPr>
        <p:spPr>
          <a:xfrm>
            <a:off x="1005205" y="2360299"/>
            <a:ext cx="2124709"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DA372A"/>
                </a:solidFill>
                <a:latin typeface="Red Hat"/>
                <a:ea typeface="Red Hat Display" panose="02010303040201060303" pitchFamily="2" charset="0"/>
                <a:cs typeface="Red Hat Display" panose="02010303040201060303" pitchFamily="2" charset="0"/>
              </a:rPr>
              <a:t>PROACTIVE INDICATORS OF</a:t>
            </a:r>
            <a:r>
              <a:rPr sz="900" b="1" spc="10" dirty="0">
                <a:solidFill>
                  <a:srgbClr val="DA372A"/>
                </a:solidFill>
                <a:latin typeface="Red Hat"/>
                <a:ea typeface="Red Hat Display" panose="02010303040201060303" pitchFamily="2" charset="0"/>
                <a:cs typeface="Red Hat Display" panose="02010303040201060303" pitchFamily="2" charset="0"/>
              </a:rPr>
              <a:t> </a:t>
            </a:r>
            <a:r>
              <a:rPr sz="900" b="1" dirty="0">
                <a:solidFill>
                  <a:srgbClr val="DA372A"/>
                </a:solidFill>
                <a:latin typeface="Red Hat"/>
                <a:ea typeface="Red Hat Display" panose="02010303040201060303" pitchFamily="2" charset="0"/>
                <a:cs typeface="Red Hat Display" panose="02010303040201060303" pitchFamily="2" charset="0"/>
              </a:rPr>
              <a:t>ATTACK</a:t>
            </a:r>
            <a:endParaRPr sz="900" dirty="0">
              <a:latin typeface="Red Hat"/>
              <a:ea typeface="Red Hat Display" panose="02010303040201060303" pitchFamily="2" charset="0"/>
              <a:cs typeface="Red Hat Display" panose="02010303040201060303" pitchFamily="2" charset="0"/>
            </a:endParaRPr>
          </a:p>
        </p:txBody>
      </p:sp>
      <p:sp>
        <p:nvSpPr>
          <p:cNvPr id="15" name="object 15"/>
          <p:cNvSpPr txBox="1"/>
          <p:nvPr/>
        </p:nvSpPr>
        <p:spPr>
          <a:xfrm>
            <a:off x="807720" y="2699144"/>
            <a:ext cx="2743200"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48199"/>
                </a:solidFill>
                <a:latin typeface="Red Hat"/>
                <a:ea typeface="Red Hat Display" panose="02010303040201060303" pitchFamily="2" charset="0"/>
                <a:cs typeface="Red Hat Display" panose="02010303040201060303" pitchFamily="2" charset="0"/>
              </a:rPr>
              <a:t>REACTIVE INDICATORS </a:t>
            </a:r>
            <a:r>
              <a:rPr sz="900" b="1" spc="-5" dirty="0">
                <a:solidFill>
                  <a:srgbClr val="348199"/>
                </a:solidFill>
                <a:latin typeface="Red Hat"/>
                <a:ea typeface="Red Hat Display" panose="02010303040201060303" pitchFamily="2" charset="0"/>
                <a:cs typeface="Red Hat Display" panose="02010303040201060303" pitchFamily="2" charset="0"/>
              </a:rPr>
              <a:t>OF</a:t>
            </a:r>
            <a:r>
              <a:rPr sz="900" b="1" spc="-100" dirty="0">
                <a:solidFill>
                  <a:srgbClr val="348199"/>
                </a:solidFill>
                <a:latin typeface="Red Hat"/>
                <a:ea typeface="Red Hat Display" panose="02010303040201060303" pitchFamily="2" charset="0"/>
                <a:cs typeface="Red Hat Display" panose="02010303040201060303" pitchFamily="2" charset="0"/>
              </a:rPr>
              <a:t> </a:t>
            </a:r>
            <a:r>
              <a:rPr sz="900" b="1" dirty="0">
                <a:solidFill>
                  <a:srgbClr val="348199"/>
                </a:solidFill>
                <a:latin typeface="Red Hat"/>
                <a:ea typeface="Red Hat Display" panose="02010303040201060303" pitchFamily="2" charset="0"/>
                <a:cs typeface="Red Hat Display" panose="02010303040201060303" pitchFamily="2" charset="0"/>
              </a:rPr>
              <a:t>COMPROMISE</a:t>
            </a:r>
            <a:endParaRPr sz="900" dirty="0">
              <a:latin typeface="Red Hat"/>
              <a:ea typeface="Red Hat Display" panose="02010303040201060303" pitchFamily="2" charset="0"/>
              <a:cs typeface="Red Hat Display" panose="02010303040201060303" pitchFamily="2" charset="0"/>
            </a:endParaRPr>
          </a:p>
        </p:txBody>
      </p:sp>
      <p:sp>
        <p:nvSpPr>
          <p:cNvPr id="16" name="object 16"/>
          <p:cNvSpPr/>
          <p:nvPr/>
        </p:nvSpPr>
        <p:spPr>
          <a:xfrm>
            <a:off x="638175" y="3133725"/>
            <a:ext cx="2743200" cy="866775"/>
          </a:xfrm>
          <a:custGeom>
            <a:avLst/>
            <a:gdLst/>
            <a:ahLst/>
            <a:cxnLst/>
            <a:rect l="l" t="t" r="r" b="b"/>
            <a:pathLst>
              <a:path w="2743200" h="866775">
                <a:moveTo>
                  <a:pt x="2665476" y="0"/>
                </a:moveTo>
                <a:lnTo>
                  <a:pt x="77762" y="0"/>
                </a:lnTo>
                <a:lnTo>
                  <a:pt x="47491" y="6107"/>
                </a:lnTo>
                <a:lnTo>
                  <a:pt x="22774" y="22764"/>
                </a:lnTo>
                <a:lnTo>
                  <a:pt x="6110" y="47470"/>
                </a:lnTo>
                <a:lnTo>
                  <a:pt x="0" y="77724"/>
                </a:lnTo>
                <a:lnTo>
                  <a:pt x="0" y="789012"/>
                </a:lnTo>
                <a:lnTo>
                  <a:pt x="6110" y="819283"/>
                </a:lnTo>
                <a:lnTo>
                  <a:pt x="22774" y="844000"/>
                </a:lnTo>
                <a:lnTo>
                  <a:pt x="47491" y="860664"/>
                </a:lnTo>
                <a:lnTo>
                  <a:pt x="77762" y="866775"/>
                </a:lnTo>
                <a:lnTo>
                  <a:pt x="2665476" y="866775"/>
                </a:lnTo>
                <a:lnTo>
                  <a:pt x="2695729" y="860664"/>
                </a:lnTo>
                <a:lnTo>
                  <a:pt x="2720435" y="844000"/>
                </a:lnTo>
                <a:lnTo>
                  <a:pt x="2737092" y="819283"/>
                </a:lnTo>
                <a:lnTo>
                  <a:pt x="2743200" y="789012"/>
                </a:lnTo>
                <a:lnTo>
                  <a:pt x="2743200" y="77724"/>
                </a:lnTo>
                <a:lnTo>
                  <a:pt x="2737092" y="47470"/>
                </a:lnTo>
                <a:lnTo>
                  <a:pt x="2720435" y="22764"/>
                </a:lnTo>
                <a:lnTo>
                  <a:pt x="2695729" y="6107"/>
                </a:lnTo>
                <a:lnTo>
                  <a:pt x="2665476" y="0"/>
                </a:lnTo>
                <a:close/>
              </a:path>
            </a:pathLst>
          </a:custGeom>
          <a:solidFill>
            <a:srgbClr val="348199"/>
          </a:solid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17" name="object 17"/>
          <p:cNvSpPr txBox="1"/>
          <p:nvPr/>
        </p:nvSpPr>
        <p:spPr>
          <a:xfrm>
            <a:off x="1061402" y="3219132"/>
            <a:ext cx="1903095" cy="648335"/>
          </a:xfrm>
          <a:prstGeom prst="rect">
            <a:avLst/>
          </a:prstGeom>
        </p:spPr>
        <p:txBody>
          <a:bodyPr vert="horz" wrap="square" lIns="0" tIns="55879" rIns="0" bIns="0" rtlCol="0">
            <a:spAutoFit/>
          </a:bodyPr>
          <a:lstStyle/>
          <a:p>
            <a:pPr marL="5715" algn="ctr">
              <a:lnSpc>
                <a:spcPct val="100000"/>
              </a:lnSpc>
              <a:spcBef>
                <a:spcPts val="439"/>
              </a:spcBef>
            </a:pPr>
            <a:r>
              <a:rPr sz="1550" b="1" spc="25" dirty="0">
                <a:solidFill>
                  <a:srgbClr val="FFFFFF"/>
                </a:solidFill>
                <a:latin typeface="Red Hat"/>
                <a:ea typeface="Red Hat Display" panose="02010303040201060303" pitchFamily="2" charset="0"/>
                <a:cs typeface="Red Hat Display" panose="02010303040201060303" pitchFamily="2" charset="0"/>
              </a:rPr>
              <a:t>IOCs</a:t>
            </a:r>
            <a:endParaRPr sz="1550" dirty="0">
              <a:latin typeface="Red Hat"/>
              <a:ea typeface="Red Hat Display" panose="02010303040201060303" pitchFamily="2" charset="0"/>
              <a:cs typeface="Red Hat Display" panose="02010303040201060303" pitchFamily="2" charset="0"/>
            </a:endParaRPr>
          </a:p>
          <a:p>
            <a:pPr algn="ctr">
              <a:lnSpc>
                <a:spcPts val="1220"/>
              </a:lnSpc>
              <a:spcBef>
                <a:spcPts val="250"/>
              </a:spcBef>
            </a:pPr>
            <a:r>
              <a:rPr sz="1100" dirty="0">
                <a:solidFill>
                  <a:srgbClr val="FFFFFF"/>
                </a:solidFill>
                <a:latin typeface="Red Hat"/>
                <a:ea typeface="Red Hat Display" panose="02010303040201060303" pitchFamily="2" charset="0"/>
                <a:cs typeface="Red Hat Display" panose="02010303040201060303" pitchFamily="2" charset="0"/>
              </a:rPr>
              <a:t>Malware, </a:t>
            </a:r>
            <a:r>
              <a:rPr sz="1100" spc="-5" dirty="0">
                <a:solidFill>
                  <a:srgbClr val="FFFFFF"/>
                </a:solidFill>
                <a:latin typeface="Red Hat"/>
                <a:ea typeface="Red Hat Display" panose="02010303040201060303" pitchFamily="2" charset="0"/>
                <a:cs typeface="Red Hat Display" panose="02010303040201060303" pitchFamily="2" charset="0"/>
              </a:rPr>
              <a:t>Signatures,</a:t>
            </a:r>
            <a:r>
              <a:rPr sz="1100" spc="-80" dirty="0">
                <a:solidFill>
                  <a:srgbClr val="FFFFFF"/>
                </a:solidFill>
                <a:latin typeface="Red Hat"/>
                <a:ea typeface="Red Hat Display" panose="02010303040201060303" pitchFamily="2" charset="0"/>
                <a:cs typeface="Red Hat Display" panose="02010303040201060303" pitchFamily="2" charset="0"/>
              </a:rPr>
              <a:t> </a:t>
            </a:r>
            <a:r>
              <a:rPr sz="1100" spc="-5" dirty="0">
                <a:solidFill>
                  <a:srgbClr val="FFFFFF"/>
                </a:solidFill>
                <a:latin typeface="Red Hat"/>
                <a:ea typeface="Red Hat Display" panose="02010303040201060303" pitchFamily="2" charset="0"/>
                <a:cs typeface="Red Hat Display" panose="02010303040201060303" pitchFamily="2" charset="0"/>
              </a:rPr>
              <a:t>Exploits,</a:t>
            </a:r>
            <a:endParaRPr sz="1100" dirty="0">
              <a:latin typeface="Red Hat"/>
              <a:ea typeface="Red Hat Display" panose="02010303040201060303" pitchFamily="2" charset="0"/>
              <a:cs typeface="Red Hat Display" panose="02010303040201060303" pitchFamily="2" charset="0"/>
            </a:endParaRPr>
          </a:p>
          <a:p>
            <a:pPr marL="6350" algn="ctr">
              <a:lnSpc>
                <a:spcPts val="1225"/>
              </a:lnSpc>
            </a:pPr>
            <a:r>
              <a:rPr sz="1100" dirty="0">
                <a:solidFill>
                  <a:srgbClr val="FFFFFF"/>
                </a:solidFill>
                <a:latin typeface="Red Hat"/>
                <a:ea typeface="Red Hat Display" panose="02010303040201060303" pitchFamily="2" charset="0"/>
                <a:cs typeface="Red Hat Display" panose="02010303040201060303" pitchFamily="2" charset="0"/>
              </a:rPr>
              <a:t>Vulnerabilities, </a:t>
            </a:r>
            <a:r>
              <a:rPr sz="1100" spc="5" dirty="0">
                <a:solidFill>
                  <a:srgbClr val="FFFFFF"/>
                </a:solidFill>
                <a:latin typeface="Red Hat"/>
                <a:ea typeface="Red Hat Display" panose="02010303040201060303" pitchFamily="2" charset="0"/>
                <a:cs typeface="Red Hat Display" panose="02010303040201060303" pitchFamily="2" charset="0"/>
              </a:rPr>
              <a:t>IP</a:t>
            </a:r>
            <a:r>
              <a:rPr sz="1100" spc="-40" dirty="0">
                <a:solidFill>
                  <a:srgbClr val="FFFFFF"/>
                </a:solidFill>
                <a:latin typeface="Red Hat"/>
                <a:ea typeface="Red Hat Display" panose="02010303040201060303" pitchFamily="2" charset="0"/>
                <a:cs typeface="Red Hat Display" panose="02010303040201060303" pitchFamily="2" charset="0"/>
              </a:rPr>
              <a:t> </a:t>
            </a:r>
            <a:r>
              <a:rPr sz="1100" spc="-5" dirty="0">
                <a:solidFill>
                  <a:srgbClr val="FFFFFF"/>
                </a:solidFill>
                <a:latin typeface="Red Hat"/>
                <a:ea typeface="Red Hat Display" panose="02010303040201060303" pitchFamily="2" charset="0"/>
                <a:cs typeface="Red Hat Display" panose="02010303040201060303" pitchFamily="2" charset="0"/>
              </a:rPr>
              <a:t>Addresses</a:t>
            </a:r>
            <a:endParaRPr sz="1100" dirty="0">
              <a:latin typeface="Red Hat"/>
              <a:ea typeface="Red Hat Display" panose="02010303040201060303" pitchFamily="2" charset="0"/>
              <a:cs typeface="Red Hat Display" panose="02010303040201060303" pitchFamily="2" charset="0"/>
            </a:endParaRPr>
          </a:p>
        </p:txBody>
      </p:sp>
      <p:sp>
        <p:nvSpPr>
          <p:cNvPr id="18" name="object 18"/>
          <p:cNvSpPr/>
          <p:nvPr/>
        </p:nvSpPr>
        <p:spPr>
          <a:xfrm>
            <a:off x="1819275" y="3019425"/>
            <a:ext cx="381000" cy="200025"/>
          </a:xfrm>
          <a:custGeom>
            <a:avLst/>
            <a:gdLst/>
            <a:ahLst/>
            <a:cxnLst/>
            <a:rect l="l" t="t" r="r" b="b"/>
            <a:pathLst>
              <a:path w="381000" h="200025">
                <a:moveTo>
                  <a:pt x="190500" y="0"/>
                </a:moveTo>
                <a:lnTo>
                  <a:pt x="0" y="200025"/>
                </a:lnTo>
                <a:lnTo>
                  <a:pt x="381000" y="200025"/>
                </a:lnTo>
                <a:lnTo>
                  <a:pt x="190500" y="0"/>
                </a:lnTo>
                <a:close/>
              </a:path>
            </a:pathLst>
          </a:custGeom>
          <a:solidFill>
            <a:srgbClr val="348199"/>
          </a:solid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19" name="object 19"/>
          <p:cNvSpPr txBox="1">
            <a:spLocks noGrp="1"/>
          </p:cNvSpPr>
          <p:nvPr>
            <p:ph type="title"/>
          </p:nvPr>
        </p:nvSpPr>
        <p:spPr>
          <a:xfrm>
            <a:off x="2288539" y="260667"/>
            <a:ext cx="4584065" cy="334645"/>
          </a:xfrm>
          <a:prstGeom prst="rect">
            <a:avLst/>
          </a:prstGeom>
        </p:spPr>
        <p:txBody>
          <a:bodyPr vert="horz" wrap="square" lIns="0" tIns="15875" rIns="0" bIns="0" rtlCol="0">
            <a:spAutoFit/>
          </a:bodyPr>
          <a:lstStyle/>
          <a:p>
            <a:pPr marL="12700">
              <a:lnSpc>
                <a:spcPct val="100000"/>
              </a:lnSpc>
              <a:spcBef>
                <a:spcPts val="125"/>
              </a:spcBef>
            </a:pPr>
            <a:r>
              <a:rPr sz="2000" b="1" spc="5" dirty="0">
                <a:solidFill>
                  <a:srgbClr val="FF0000"/>
                </a:solidFill>
                <a:latin typeface="Red Hat"/>
                <a:ea typeface="Red Hat Display" panose="02010303040201060303" pitchFamily="2" charset="0"/>
                <a:cs typeface="Red Hat Display" panose="02010303040201060303" pitchFamily="2" charset="0"/>
              </a:rPr>
              <a:t>TECH: </a:t>
            </a:r>
            <a:r>
              <a:rPr sz="2000" b="1" dirty="0">
                <a:solidFill>
                  <a:schemeClr val="tx1"/>
                </a:solidFill>
                <a:latin typeface="Red Hat"/>
                <a:ea typeface="Red Hat Display" panose="02010303040201060303" pitchFamily="2" charset="0"/>
                <a:cs typeface="Red Hat Display" panose="02010303040201060303" pitchFamily="2" charset="0"/>
              </a:rPr>
              <a:t>INDICATORS </a:t>
            </a:r>
            <a:r>
              <a:rPr sz="2000" b="1" spc="-10" dirty="0">
                <a:solidFill>
                  <a:schemeClr val="tx1"/>
                </a:solidFill>
                <a:latin typeface="Red Hat"/>
                <a:ea typeface="Red Hat Display" panose="02010303040201060303" pitchFamily="2" charset="0"/>
                <a:cs typeface="Red Hat Display" panose="02010303040201060303" pitchFamily="2" charset="0"/>
              </a:rPr>
              <a:t>of </a:t>
            </a:r>
            <a:r>
              <a:rPr sz="2000" b="1" spc="10" dirty="0">
                <a:solidFill>
                  <a:schemeClr val="tx1"/>
                </a:solidFill>
                <a:latin typeface="Red Hat"/>
                <a:ea typeface="Red Hat Display" panose="02010303040201060303" pitchFamily="2" charset="0"/>
                <a:cs typeface="Red Hat Display" panose="02010303040201060303" pitchFamily="2" charset="0"/>
              </a:rPr>
              <a:t>ATTACK</a:t>
            </a:r>
            <a:r>
              <a:rPr sz="2000" b="1" spc="-150" dirty="0">
                <a:solidFill>
                  <a:schemeClr val="tx1"/>
                </a:solidFill>
                <a:latin typeface="Red Hat"/>
                <a:ea typeface="Red Hat Display" panose="02010303040201060303" pitchFamily="2" charset="0"/>
                <a:cs typeface="Red Hat Display" panose="02010303040201060303" pitchFamily="2" charset="0"/>
              </a:rPr>
              <a:t> </a:t>
            </a:r>
            <a:r>
              <a:rPr sz="2000" b="1" spc="10" dirty="0">
                <a:solidFill>
                  <a:schemeClr val="tx1"/>
                </a:solidFill>
                <a:latin typeface="Red Hat"/>
                <a:ea typeface="Red Hat Display" panose="02010303040201060303" pitchFamily="2" charset="0"/>
                <a:cs typeface="Red Hat Display" panose="02010303040201060303" pitchFamily="2" charset="0"/>
              </a:rPr>
              <a:t>(IOA)</a:t>
            </a:r>
            <a:endParaRPr sz="2000" dirty="0">
              <a:solidFill>
                <a:schemeClr val="tx1"/>
              </a:solidFill>
              <a:latin typeface="Red Hat"/>
              <a:ea typeface="Red Hat Display" panose="02010303040201060303" pitchFamily="2" charset="0"/>
              <a:cs typeface="Red Hat Display" panose="02010303040201060303" pitchFamily="2" charset="0"/>
            </a:endParaRPr>
          </a:p>
        </p:txBody>
      </p:sp>
      <p:sp>
        <p:nvSpPr>
          <p:cNvPr id="20" name="object 20"/>
          <p:cNvSpPr txBox="1"/>
          <p:nvPr/>
        </p:nvSpPr>
        <p:spPr>
          <a:xfrm>
            <a:off x="4396104" y="1447863"/>
            <a:ext cx="4056379" cy="1399540"/>
          </a:xfrm>
          <a:prstGeom prst="rect">
            <a:avLst/>
          </a:prstGeom>
        </p:spPr>
        <p:txBody>
          <a:bodyPr vert="horz" wrap="square" lIns="0" tIns="142240" rIns="0" bIns="0" rtlCol="0">
            <a:spAutoFit/>
          </a:bodyPr>
          <a:lstStyle/>
          <a:p>
            <a:pPr marL="330200" indent="-318135">
              <a:lnSpc>
                <a:spcPct val="100000"/>
              </a:lnSpc>
              <a:spcBef>
                <a:spcPts val="1120"/>
              </a:spcBef>
              <a:buFont typeface="Calibri"/>
              <a:buChar char="▪"/>
              <a:tabLst>
                <a:tab pos="330200" algn="l"/>
                <a:tab pos="330835" algn="l"/>
              </a:tabLst>
            </a:pPr>
            <a:r>
              <a:rPr sz="1400" spc="15" dirty="0">
                <a:solidFill>
                  <a:srgbClr val="FFFFFF"/>
                </a:solidFill>
                <a:latin typeface="Red Hat"/>
                <a:ea typeface="Red Hat Display" panose="02010303040201060303" pitchFamily="2" charset="0"/>
                <a:cs typeface="Red Hat Display" panose="02010303040201060303" pitchFamily="2" charset="0"/>
              </a:rPr>
              <a:t>1 </a:t>
            </a:r>
            <a:r>
              <a:rPr sz="1400" spc="-10" dirty="0">
                <a:solidFill>
                  <a:srgbClr val="FFFFFF"/>
                </a:solidFill>
                <a:latin typeface="Red Hat"/>
                <a:ea typeface="Red Hat Display" panose="02010303040201060303" pitchFamily="2" charset="0"/>
                <a:cs typeface="Red Hat Display" panose="02010303040201060303" pitchFamily="2" charset="0"/>
              </a:rPr>
              <a:t>Trillion+ </a:t>
            </a:r>
            <a:r>
              <a:rPr sz="1400" spc="5" dirty="0">
                <a:solidFill>
                  <a:srgbClr val="FFFFFF"/>
                </a:solidFill>
                <a:latin typeface="Red Hat"/>
                <a:ea typeface="Red Hat Display" panose="02010303040201060303" pitchFamily="2" charset="0"/>
                <a:cs typeface="Red Hat Display" panose="02010303040201060303" pitchFamily="2" charset="0"/>
              </a:rPr>
              <a:t>telemetry events per</a:t>
            </a:r>
            <a:r>
              <a:rPr sz="1400" spc="-160" dirty="0">
                <a:solidFill>
                  <a:srgbClr val="FFFFFF"/>
                </a:solidFill>
                <a:latin typeface="Red Hat"/>
                <a:ea typeface="Red Hat Display" panose="02010303040201060303" pitchFamily="2" charset="0"/>
                <a:cs typeface="Red Hat Display" panose="02010303040201060303" pitchFamily="2" charset="0"/>
              </a:rPr>
              <a:t> </a:t>
            </a:r>
            <a:r>
              <a:rPr sz="1400" spc="5" dirty="0">
                <a:solidFill>
                  <a:srgbClr val="FFFFFF"/>
                </a:solidFill>
                <a:latin typeface="Red Hat"/>
                <a:ea typeface="Red Hat Display" panose="02010303040201060303" pitchFamily="2" charset="0"/>
                <a:cs typeface="Red Hat Display" panose="02010303040201060303" pitchFamily="2" charset="0"/>
              </a:rPr>
              <a:t>day</a:t>
            </a:r>
            <a:endParaRPr sz="1400">
              <a:latin typeface="Red Hat"/>
              <a:ea typeface="Red Hat Display" panose="02010303040201060303" pitchFamily="2" charset="0"/>
              <a:cs typeface="Red Hat Display" panose="02010303040201060303" pitchFamily="2" charset="0"/>
            </a:endParaRPr>
          </a:p>
          <a:p>
            <a:pPr marL="330200" indent="-318135">
              <a:lnSpc>
                <a:spcPct val="100000"/>
              </a:lnSpc>
              <a:spcBef>
                <a:spcPts val="1025"/>
              </a:spcBef>
              <a:buFont typeface="Calibri"/>
              <a:buChar char="▪"/>
              <a:tabLst>
                <a:tab pos="330200" algn="l"/>
                <a:tab pos="330835" algn="l"/>
              </a:tabLst>
            </a:pPr>
            <a:r>
              <a:rPr sz="1400" spc="10" dirty="0">
                <a:solidFill>
                  <a:srgbClr val="FFFFFF"/>
                </a:solidFill>
                <a:latin typeface="Red Hat"/>
                <a:ea typeface="Red Hat Display" panose="02010303040201060303" pitchFamily="2" charset="0"/>
                <a:cs typeface="Red Hat Display" panose="02010303040201060303" pitchFamily="2" charset="0"/>
              </a:rPr>
              <a:t>135 </a:t>
            </a:r>
            <a:r>
              <a:rPr sz="1400" dirty="0">
                <a:solidFill>
                  <a:srgbClr val="FFFFFF"/>
                </a:solidFill>
                <a:latin typeface="Red Hat"/>
                <a:ea typeface="Red Hat Display" panose="02010303040201060303" pitchFamily="2" charset="0"/>
                <a:cs typeface="Red Hat Display" panose="02010303040201060303" pitchFamily="2" charset="0"/>
              </a:rPr>
              <a:t>Million+ </a:t>
            </a:r>
            <a:r>
              <a:rPr sz="1400" spc="10" dirty="0">
                <a:solidFill>
                  <a:srgbClr val="FFFFFF"/>
                </a:solidFill>
                <a:latin typeface="Red Hat"/>
                <a:ea typeface="Red Hat Display" panose="02010303040201060303" pitchFamily="2" charset="0"/>
                <a:cs typeface="Red Hat Display" panose="02010303040201060303" pitchFamily="2" charset="0"/>
              </a:rPr>
              <a:t>IOA</a:t>
            </a:r>
            <a:r>
              <a:rPr sz="1400" spc="-155" dirty="0">
                <a:solidFill>
                  <a:srgbClr val="FFFFFF"/>
                </a:solidFill>
                <a:latin typeface="Red Hat"/>
                <a:ea typeface="Red Hat Display" panose="02010303040201060303" pitchFamily="2" charset="0"/>
                <a:cs typeface="Red Hat Display" panose="02010303040201060303" pitchFamily="2" charset="0"/>
              </a:rPr>
              <a:t> </a:t>
            </a:r>
            <a:r>
              <a:rPr sz="1400" dirty="0">
                <a:solidFill>
                  <a:srgbClr val="FFFFFF"/>
                </a:solidFill>
                <a:latin typeface="Red Hat"/>
                <a:ea typeface="Red Hat Display" panose="02010303040201060303" pitchFamily="2" charset="0"/>
                <a:cs typeface="Red Hat Display" panose="02010303040201060303" pitchFamily="2" charset="0"/>
              </a:rPr>
              <a:t>decisions/min</a:t>
            </a:r>
            <a:endParaRPr sz="1400">
              <a:latin typeface="Red Hat"/>
              <a:ea typeface="Red Hat Display" panose="02010303040201060303" pitchFamily="2" charset="0"/>
              <a:cs typeface="Red Hat Display" panose="02010303040201060303" pitchFamily="2" charset="0"/>
            </a:endParaRPr>
          </a:p>
          <a:p>
            <a:pPr marL="330200" indent="-318135">
              <a:lnSpc>
                <a:spcPct val="100000"/>
              </a:lnSpc>
              <a:spcBef>
                <a:spcPts val="1025"/>
              </a:spcBef>
              <a:buFont typeface="Calibri"/>
              <a:buChar char="▪"/>
              <a:tabLst>
                <a:tab pos="330200" algn="l"/>
                <a:tab pos="330835" algn="l"/>
              </a:tabLst>
            </a:pPr>
            <a:r>
              <a:rPr sz="1400" spc="-5" dirty="0">
                <a:solidFill>
                  <a:srgbClr val="FFFFFF"/>
                </a:solidFill>
                <a:latin typeface="Red Hat"/>
                <a:ea typeface="Red Hat Display" panose="02010303040201060303" pitchFamily="2" charset="0"/>
                <a:cs typeface="Red Hat Display" panose="02010303040201060303" pitchFamily="2" charset="0"/>
              </a:rPr>
              <a:t>200k </a:t>
            </a:r>
            <a:r>
              <a:rPr sz="1400" dirty="0">
                <a:solidFill>
                  <a:srgbClr val="FFFFFF"/>
                </a:solidFill>
                <a:latin typeface="Red Hat"/>
                <a:ea typeface="Red Hat Display" panose="02010303040201060303" pitchFamily="2" charset="0"/>
                <a:cs typeface="Red Hat Display" panose="02010303040201060303" pitchFamily="2" charset="0"/>
              </a:rPr>
              <a:t>IOCs published</a:t>
            </a:r>
            <a:r>
              <a:rPr sz="1400" spc="-80" dirty="0">
                <a:solidFill>
                  <a:srgbClr val="FFFFFF"/>
                </a:solidFill>
                <a:latin typeface="Red Hat"/>
                <a:ea typeface="Red Hat Display" panose="02010303040201060303" pitchFamily="2" charset="0"/>
                <a:cs typeface="Red Hat Display" panose="02010303040201060303" pitchFamily="2" charset="0"/>
              </a:rPr>
              <a:t> </a:t>
            </a:r>
            <a:r>
              <a:rPr sz="1400" dirty="0">
                <a:solidFill>
                  <a:srgbClr val="FFFFFF"/>
                </a:solidFill>
                <a:latin typeface="Red Hat"/>
                <a:ea typeface="Red Hat Display" panose="02010303040201060303" pitchFamily="2" charset="0"/>
                <a:cs typeface="Red Hat Display" panose="02010303040201060303" pitchFamily="2" charset="0"/>
              </a:rPr>
              <a:t>daily</a:t>
            </a:r>
            <a:endParaRPr sz="1400">
              <a:latin typeface="Red Hat"/>
              <a:ea typeface="Red Hat Display" panose="02010303040201060303" pitchFamily="2" charset="0"/>
              <a:cs typeface="Red Hat Display" panose="02010303040201060303" pitchFamily="2" charset="0"/>
            </a:endParaRPr>
          </a:p>
          <a:p>
            <a:pPr marL="330200" indent="-318135">
              <a:lnSpc>
                <a:spcPct val="100000"/>
              </a:lnSpc>
              <a:spcBef>
                <a:spcPts val="1025"/>
              </a:spcBef>
              <a:buFont typeface="Calibri"/>
              <a:buChar char="▪"/>
              <a:tabLst>
                <a:tab pos="330200" algn="l"/>
                <a:tab pos="330835" algn="l"/>
              </a:tabLst>
            </a:pPr>
            <a:r>
              <a:rPr sz="1400" spc="10" dirty="0">
                <a:solidFill>
                  <a:srgbClr val="FFFFFF"/>
                </a:solidFill>
                <a:latin typeface="Red Hat"/>
                <a:ea typeface="Red Hat Display" panose="02010303040201060303" pitchFamily="2" charset="0"/>
                <a:cs typeface="Red Hat Display" panose="02010303040201060303" pitchFamily="2" charset="0"/>
              </a:rPr>
              <a:t>1.2 </a:t>
            </a:r>
            <a:r>
              <a:rPr sz="1400" dirty="0">
                <a:solidFill>
                  <a:srgbClr val="FFFFFF"/>
                </a:solidFill>
                <a:latin typeface="Red Hat"/>
                <a:ea typeface="Red Hat Display" panose="02010303040201060303" pitchFamily="2" charset="0"/>
                <a:cs typeface="Red Hat Display" panose="02010303040201060303" pitchFamily="2" charset="0"/>
              </a:rPr>
              <a:t>Million+ </a:t>
            </a:r>
            <a:r>
              <a:rPr sz="1400" spc="-5" dirty="0">
                <a:solidFill>
                  <a:srgbClr val="FFFFFF"/>
                </a:solidFill>
                <a:latin typeface="Red Hat"/>
                <a:ea typeface="Red Hat Display" panose="02010303040201060303" pitchFamily="2" charset="0"/>
                <a:cs typeface="Red Hat Display" panose="02010303040201060303" pitchFamily="2" charset="0"/>
              </a:rPr>
              <a:t>malwares samples </a:t>
            </a:r>
            <a:r>
              <a:rPr sz="1400" dirty="0">
                <a:solidFill>
                  <a:srgbClr val="FFFFFF"/>
                </a:solidFill>
                <a:latin typeface="Red Hat"/>
                <a:ea typeface="Red Hat Display" panose="02010303040201060303" pitchFamily="2" charset="0"/>
                <a:cs typeface="Red Hat Display" panose="02010303040201060303" pitchFamily="2" charset="0"/>
              </a:rPr>
              <a:t>processed</a:t>
            </a:r>
            <a:r>
              <a:rPr sz="1400" spc="-140" dirty="0">
                <a:solidFill>
                  <a:srgbClr val="FFFFFF"/>
                </a:solidFill>
                <a:latin typeface="Red Hat"/>
                <a:ea typeface="Red Hat Display" panose="02010303040201060303" pitchFamily="2" charset="0"/>
                <a:cs typeface="Red Hat Display" panose="02010303040201060303" pitchFamily="2" charset="0"/>
              </a:rPr>
              <a:t> </a:t>
            </a:r>
            <a:r>
              <a:rPr sz="1400" dirty="0">
                <a:solidFill>
                  <a:srgbClr val="FFFFFF"/>
                </a:solidFill>
                <a:latin typeface="Red Hat"/>
                <a:ea typeface="Red Hat Display" panose="02010303040201060303" pitchFamily="2" charset="0"/>
                <a:cs typeface="Red Hat Display" panose="02010303040201060303" pitchFamily="2" charset="0"/>
              </a:rPr>
              <a:t>daily</a:t>
            </a:r>
            <a:endParaRPr sz="1400">
              <a:latin typeface="Red Hat"/>
              <a:ea typeface="Red Hat Display" panose="02010303040201060303" pitchFamily="2" charset="0"/>
              <a:cs typeface="Red Hat Display" panose="02010303040201060303" pitchFamily="2" charset="0"/>
            </a:endParaRPr>
          </a:p>
        </p:txBody>
      </p:sp>
      <p:sp>
        <p:nvSpPr>
          <p:cNvPr id="21" name="object 21"/>
          <p:cNvSpPr/>
          <p:nvPr/>
        </p:nvSpPr>
        <p:spPr>
          <a:xfrm>
            <a:off x="4057650" y="3390900"/>
            <a:ext cx="4943475" cy="704850"/>
          </a:xfrm>
          <a:prstGeom prst="rect">
            <a:avLst/>
          </a:prstGeom>
          <a:blipFill>
            <a:blip r:embed="rId6" cstate="print"/>
            <a:stretch>
              <a:fillRect/>
            </a:stretch>
          </a:blipFill>
        </p:spPr>
        <p:txBody>
          <a:bodyPr wrap="square" lIns="0" tIns="0" rIns="0" bIns="0" rtlCol="0"/>
          <a:lstStyle/>
          <a:p>
            <a:endParaRPr>
              <a:latin typeface="Red Hat"/>
              <a:ea typeface="Red Hat Display" panose="02010303040201060303" pitchFamily="2" charset="0"/>
              <a:cs typeface="Red Hat Display" panose="02010303040201060303" pitchFamily="2" charset="0"/>
            </a:endParaRPr>
          </a:p>
        </p:txBody>
      </p:sp>
      <p:sp>
        <p:nvSpPr>
          <p:cNvPr id="22" name="object 22"/>
          <p:cNvSpPr txBox="1"/>
          <p:nvPr/>
        </p:nvSpPr>
        <p:spPr>
          <a:xfrm>
            <a:off x="4260596" y="3482022"/>
            <a:ext cx="3207004" cy="446276"/>
          </a:xfrm>
          <a:prstGeom prst="rect">
            <a:avLst/>
          </a:prstGeom>
        </p:spPr>
        <p:txBody>
          <a:bodyPr vert="horz" wrap="square" lIns="0" tIns="12700" rIns="0" bIns="0" rtlCol="0">
            <a:spAutoFit/>
          </a:bodyPr>
          <a:lstStyle/>
          <a:p>
            <a:pPr marL="96520">
              <a:lnSpc>
                <a:spcPct val="100000"/>
              </a:lnSpc>
              <a:spcBef>
                <a:spcPts val="100"/>
              </a:spcBef>
            </a:pPr>
            <a:r>
              <a:rPr sz="1800" b="1" spc="-5" dirty="0">
                <a:solidFill>
                  <a:srgbClr val="FF0000"/>
                </a:solidFill>
                <a:latin typeface="Red Hat"/>
                <a:ea typeface="Red Hat Display" panose="02010303040201060303" pitchFamily="2" charset="0"/>
                <a:cs typeface="Red Hat Display" panose="02010303040201060303" pitchFamily="2" charset="0"/>
              </a:rPr>
              <a:t>Ranked #1 </a:t>
            </a:r>
            <a:r>
              <a:rPr sz="950" spc="10" dirty="0">
                <a:solidFill>
                  <a:srgbClr val="FFFFFF"/>
                </a:solidFill>
                <a:latin typeface="Red Hat"/>
                <a:ea typeface="Red Hat Display" panose="02010303040201060303" pitchFamily="2" charset="0"/>
                <a:cs typeface="Red Hat Display" panose="02010303040201060303" pitchFamily="2" charset="0"/>
              </a:rPr>
              <a:t>| </a:t>
            </a:r>
            <a:r>
              <a:rPr sz="950" spc="30" dirty="0">
                <a:solidFill>
                  <a:srgbClr val="FFFFFF"/>
                </a:solidFill>
                <a:latin typeface="Red Hat"/>
                <a:ea typeface="Red Hat Display" panose="02010303040201060303" pitchFamily="2" charset="0"/>
                <a:cs typeface="Red Hat Display" panose="02010303040201060303" pitchFamily="2" charset="0"/>
              </a:rPr>
              <a:t>Raw </a:t>
            </a:r>
            <a:r>
              <a:rPr sz="950" spc="15" dirty="0">
                <a:solidFill>
                  <a:srgbClr val="FFFFFF"/>
                </a:solidFill>
                <a:latin typeface="Red Hat"/>
                <a:ea typeface="Red Hat Display" panose="02010303040201060303" pitchFamily="2" charset="0"/>
                <a:cs typeface="Red Hat Display" panose="02010303040201060303" pitchFamily="2" charset="0"/>
              </a:rPr>
              <a:t>Intelligence</a:t>
            </a:r>
            <a:r>
              <a:rPr sz="950" spc="25" dirty="0">
                <a:solidFill>
                  <a:srgbClr val="FFFFFF"/>
                </a:solidFill>
                <a:latin typeface="Red Hat"/>
                <a:ea typeface="Red Hat Display" panose="02010303040201060303" pitchFamily="2" charset="0"/>
                <a:cs typeface="Red Hat Display" panose="02010303040201060303" pitchFamily="2" charset="0"/>
              </a:rPr>
              <a:t> </a:t>
            </a:r>
            <a:r>
              <a:rPr sz="950" spc="15" dirty="0">
                <a:solidFill>
                  <a:srgbClr val="FFFFFF"/>
                </a:solidFill>
                <a:latin typeface="Red Hat"/>
                <a:ea typeface="Red Hat Display" panose="02010303040201060303" pitchFamily="2" charset="0"/>
                <a:cs typeface="Red Hat Display" panose="02010303040201060303" pitchFamily="2" charset="0"/>
              </a:rPr>
              <a:t>Collection</a:t>
            </a:r>
            <a:endParaRPr sz="950" dirty="0">
              <a:latin typeface="Red Hat"/>
              <a:ea typeface="Red Hat Display" panose="02010303040201060303" pitchFamily="2" charset="0"/>
              <a:cs typeface="Red Hat Display" panose="02010303040201060303" pitchFamily="2" charset="0"/>
            </a:endParaRPr>
          </a:p>
          <a:p>
            <a:pPr marL="38100">
              <a:lnSpc>
                <a:spcPct val="100000"/>
              </a:lnSpc>
              <a:spcBef>
                <a:spcPts val="500"/>
              </a:spcBef>
            </a:pPr>
            <a:r>
              <a:rPr sz="600" dirty="0">
                <a:latin typeface="Red Hat"/>
                <a:ea typeface="Red Hat Display" panose="02010303040201060303" pitchFamily="2" charset="0"/>
                <a:cs typeface="Red Hat Display" panose="02010303040201060303" pitchFamily="2" charset="0"/>
              </a:rPr>
              <a:t>- </a:t>
            </a:r>
            <a:r>
              <a:rPr sz="600" spc="-5" dirty="0">
                <a:solidFill>
                  <a:srgbClr val="FFFFFF"/>
                </a:solidFill>
                <a:latin typeface="Red Hat"/>
                <a:ea typeface="Red Hat Display" panose="02010303040201060303" pitchFamily="2" charset="0"/>
                <a:cs typeface="Red Hat Display" panose="02010303040201060303" pitchFamily="2" charset="0"/>
              </a:rPr>
              <a:t>The Forrester </a:t>
            </a:r>
            <a:r>
              <a:rPr sz="600" spc="5" dirty="0">
                <a:solidFill>
                  <a:srgbClr val="FFFFFF"/>
                </a:solidFill>
                <a:latin typeface="Red Hat"/>
                <a:ea typeface="Red Hat Display" panose="02010303040201060303" pitchFamily="2" charset="0"/>
                <a:cs typeface="Red Hat Display" panose="02010303040201060303" pitchFamily="2" charset="0"/>
              </a:rPr>
              <a:t>Wave</a:t>
            </a:r>
            <a:r>
              <a:rPr sz="525" spc="7" baseline="23809" dirty="0">
                <a:solidFill>
                  <a:srgbClr val="FFFFFF"/>
                </a:solidFill>
                <a:latin typeface="Red Hat"/>
                <a:ea typeface="Red Hat Display" panose="02010303040201060303" pitchFamily="2" charset="0"/>
                <a:cs typeface="Red Hat Display" panose="02010303040201060303" pitchFamily="2" charset="0"/>
              </a:rPr>
              <a:t>TM</a:t>
            </a:r>
            <a:r>
              <a:rPr sz="600" spc="5" dirty="0">
                <a:solidFill>
                  <a:srgbClr val="FFFFFF"/>
                </a:solidFill>
                <a:latin typeface="Red Hat"/>
                <a:ea typeface="Red Hat Display" panose="02010303040201060303" pitchFamily="2" charset="0"/>
                <a:cs typeface="Red Hat Display" panose="02010303040201060303" pitchFamily="2" charset="0"/>
              </a:rPr>
              <a:t>: </a:t>
            </a:r>
            <a:r>
              <a:rPr sz="600" dirty="0">
                <a:solidFill>
                  <a:srgbClr val="FFFFFF"/>
                </a:solidFill>
                <a:latin typeface="Red Hat"/>
                <a:ea typeface="Red Hat Display" panose="02010303040201060303" pitchFamily="2" charset="0"/>
                <a:cs typeface="Red Hat Display" panose="02010303040201060303" pitchFamily="2" charset="0"/>
              </a:rPr>
              <a:t>External </a:t>
            </a:r>
            <a:r>
              <a:rPr sz="600" spc="-10" dirty="0">
                <a:solidFill>
                  <a:srgbClr val="FFFFFF"/>
                </a:solidFill>
                <a:latin typeface="Red Hat"/>
                <a:ea typeface="Red Hat Display" panose="02010303040201060303" pitchFamily="2" charset="0"/>
                <a:cs typeface="Red Hat Display" panose="02010303040201060303" pitchFamily="2" charset="0"/>
              </a:rPr>
              <a:t>Threat Intelligence </a:t>
            </a:r>
            <a:r>
              <a:rPr sz="600" dirty="0">
                <a:solidFill>
                  <a:srgbClr val="FFFFFF"/>
                </a:solidFill>
                <a:latin typeface="Red Hat"/>
                <a:ea typeface="Red Hat Display" panose="02010303040201060303" pitchFamily="2" charset="0"/>
                <a:cs typeface="Red Hat Display" panose="02010303040201060303" pitchFamily="2" charset="0"/>
              </a:rPr>
              <a:t>Services, </a:t>
            </a:r>
            <a:r>
              <a:rPr sz="600" spc="-15" dirty="0">
                <a:solidFill>
                  <a:srgbClr val="FFFFFF"/>
                </a:solidFill>
                <a:latin typeface="Red Hat"/>
                <a:ea typeface="Red Hat Display" panose="02010303040201060303" pitchFamily="2" charset="0"/>
                <a:cs typeface="Red Hat Display" panose="02010303040201060303" pitchFamily="2" charset="0"/>
              </a:rPr>
              <a:t>Q1</a:t>
            </a:r>
            <a:r>
              <a:rPr sz="600" spc="75" dirty="0">
                <a:solidFill>
                  <a:srgbClr val="FFFFFF"/>
                </a:solidFill>
                <a:latin typeface="Red Hat"/>
                <a:ea typeface="Red Hat Display" panose="02010303040201060303" pitchFamily="2" charset="0"/>
                <a:cs typeface="Red Hat Display" panose="02010303040201060303" pitchFamily="2" charset="0"/>
              </a:rPr>
              <a:t> </a:t>
            </a:r>
            <a:r>
              <a:rPr sz="600" spc="-5" dirty="0">
                <a:solidFill>
                  <a:srgbClr val="FFFFFF"/>
                </a:solidFill>
                <a:latin typeface="Red Hat"/>
                <a:ea typeface="Red Hat Display" panose="02010303040201060303" pitchFamily="2" charset="0"/>
                <a:cs typeface="Red Hat Display" panose="02010303040201060303" pitchFamily="2" charset="0"/>
              </a:rPr>
              <a:t>2021</a:t>
            </a:r>
            <a:endParaRPr sz="600" dirty="0">
              <a:latin typeface="Red Hat"/>
              <a:ea typeface="Red Hat Display" panose="02010303040201060303" pitchFamily="2" charset="0"/>
              <a:cs typeface="Red Hat Display" panose="02010303040201060303" pitchFamily="2" charset="0"/>
            </a:endParaRPr>
          </a:p>
        </p:txBody>
      </p:sp>
      <p:sp>
        <p:nvSpPr>
          <p:cNvPr id="24" name="TextBox 23">
            <a:extLst>
              <a:ext uri="{FF2B5EF4-FFF2-40B4-BE49-F238E27FC236}">
                <a16:creationId xmlns:a16="http://schemas.microsoft.com/office/drawing/2014/main" id="{A6BAE7AF-B374-7BED-7DAC-9BBE0DA7F22E}"/>
              </a:ext>
            </a:extLst>
          </p:cNvPr>
          <p:cNvSpPr txBox="1"/>
          <p:nvPr/>
        </p:nvSpPr>
        <p:spPr>
          <a:xfrm>
            <a:off x="56199" y="99240"/>
            <a:ext cx="1270635" cy="584775"/>
          </a:xfrm>
          <a:prstGeom prst="rect">
            <a:avLst/>
          </a:prstGeom>
          <a:noFill/>
        </p:spPr>
        <p:txBody>
          <a:bodyPr wrap="square">
            <a:spAutoFit/>
          </a:bodyPr>
          <a:lstStyle/>
          <a:p>
            <a:r>
              <a:rPr lang="en-US" sz="3200" b="1" i="0" u="none" strike="noStrike" cap="none" dirty="0">
                <a:solidFill>
                  <a:srgbClr val="F8F8F8"/>
                </a:solidFill>
                <a:highlight>
                  <a:srgbClr val="FF0000"/>
                </a:highlight>
                <a:latin typeface="Red Hat"/>
                <a:ea typeface="Red Hat Display"/>
                <a:cs typeface="Red Hat Display"/>
                <a:sym typeface="Red Hat Display"/>
              </a:rPr>
              <a:t>TECH</a:t>
            </a:r>
            <a:endParaRPr lang="en-US" sz="3200" dirty="0">
              <a:highlight>
                <a:srgbClr val="FF0000"/>
              </a:highlight>
              <a:latin typeface="Red H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
          <p:cNvSpPr txBox="1">
            <a:spLocks noGrp="1"/>
          </p:cNvSpPr>
          <p:nvPr>
            <p:ph type="title" idx="4294967295"/>
          </p:nvPr>
        </p:nvSpPr>
        <p:spPr>
          <a:xfrm>
            <a:off x="276750" y="284475"/>
            <a:ext cx="7996500" cy="415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vi-VN" sz="2400" b="1" dirty="0">
                <a:solidFill>
                  <a:schemeClr val="dk1"/>
                </a:solidFill>
                <a:latin typeface="Red Hat"/>
              </a:rPr>
              <a:t>Vòng phản hồi chặt chẽ để phát hiện vượt trội</a:t>
            </a:r>
            <a:br>
              <a:rPr lang="en-US" sz="2400" b="1" dirty="0">
                <a:solidFill>
                  <a:schemeClr val="dk1"/>
                </a:solidFill>
                <a:latin typeface="Red Hat"/>
              </a:rPr>
            </a:br>
            <a:r>
              <a:rPr lang="en-US" sz="1800" dirty="0" err="1">
                <a:solidFill>
                  <a:srgbClr val="FC0001"/>
                </a:solidFill>
                <a:latin typeface="Red Hat"/>
              </a:rPr>
              <a:t>Từ</a:t>
            </a:r>
            <a:r>
              <a:rPr lang="en-US" sz="1800" dirty="0">
                <a:solidFill>
                  <a:srgbClr val="FC0001"/>
                </a:solidFill>
                <a:latin typeface="Red Hat"/>
              </a:rPr>
              <a:t> </a:t>
            </a:r>
            <a:r>
              <a:rPr lang="en-US" sz="1800" dirty="0" err="1">
                <a:solidFill>
                  <a:srgbClr val="FC0001"/>
                </a:solidFill>
                <a:latin typeface="Red Hat"/>
              </a:rPr>
              <a:t>các</a:t>
            </a:r>
            <a:r>
              <a:rPr lang="en-US" sz="1800" dirty="0">
                <a:solidFill>
                  <a:srgbClr val="FC0001"/>
                </a:solidFill>
                <a:latin typeface="Red Hat"/>
              </a:rPr>
              <a:t> </a:t>
            </a:r>
            <a:r>
              <a:rPr lang="en-US" sz="1800" dirty="0" err="1">
                <a:solidFill>
                  <a:srgbClr val="FC0001"/>
                </a:solidFill>
                <a:latin typeface="Red Hat"/>
              </a:rPr>
              <a:t>dịch</a:t>
            </a:r>
            <a:r>
              <a:rPr lang="en-US" sz="1800" dirty="0">
                <a:solidFill>
                  <a:srgbClr val="FC0001"/>
                </a:solidFill>
                <a:latin typeface="Red Hat"/>
              </a:rPr>
              <a:t> </a:t>
            </a:r>
            <a:r>
              <a:rPr lang="en-US" sz="1800" dirty="0" err="1">
                <a:solidFill>
                  <a:srgbClr val="FC0001"/>
                </a:solidFill>
                <a:latin typeface="Red Hat"/>
              </a:rPr>
              <a:t>vụ</a:t>
            </a:r>
            <a:r>
              <a:rPr lang="en-US" sz="1800" dirty="0">
                <a:solidFill>
                  <a:srgbClr val="FC0001"/>
                </a:solidFill>
                <a:latin typeface="Red Hat"/>
              </a:rPr>
              <a:t> MDR, IR </a:t>
            </a:r>
            <a:r>
              <a:rPr lang="en-US" sz="1800" dirty="0" err="1">
                <a:solidFill>
                  <a:srgbClr val="FC0001"/>
                </a:solidFill>
                <a:latin typeface="Red Hat"/>
              </a:rPr>
              <a:t>và</a:t>
            </a:r>
            <a:r>
              <a:rPr lang="en-US" sz="1800" dirty="0">
                <a:solidFill>
                  <a:srgbClr val="FC0001"/>
                </a:solidFill>
                <a:latin typeface="Red Hat"/>
              </a:rPr>
              <a:t> Threat Hunting </a:t>
            </a:r>
            <a:r>
              <a:rPr lang="en-US" sz="1800" dirty="0" err="1">
                <a:solidFill>
                  <a:srgbClr val="FC0001"/>
                </a:solidFill>
                <a:latin typeface="Red Hat"/>
              </a:rPr>
              <a:t>hàng</a:t>
            </a:r>
            <a:r>
              <a:rPr lang="en-US" sz="1800" dirty="0">
                <a:solidFill>
                  <a:srgbClr val="FC0001"/>
                </a:solidFill>
                <a:latin typeface="Red Hat"/>
              </a:rPr>
              <a:t> </a:t>
            </a:r>
            <a:r>
              <a:rPr lang="en-US" sz="1800" dirty="0" err="1">
                <a:solidFill>
                  <a:srgbClr val="FC0001"/>
                </a:solidFill>
                <a:latin typeface="Red Hat"/>
              </a:rPr>
              <a:t>đầu</a:t>
            </a:r>
            <a:r>
              <a:rPr lang="en-US" sz="1800" dirty="0">
                <a:solidFill>
                  <a:srgbClr val="FC0001"/>
                </a:solidFill>
                <a:latin typeface="Red Hat"/>
              </a:rPr>
              <a:t> </a:t>
            </a:r>
            <a:r>
              <a:rPr lang="en-US" sz="1800" dirty="0" err="1">
                <a:solidFill>
                  <a:srgbClr val="FC0001"/>
                </a:solidFill>
                <a:latin typeface="Red Hat"/>
              </a:rPr>
              <a:t>trong</a:t>
            </a:r>
            <a:r>
              <a:rPr lang="en-US" sz="1800" dirty="0">
                <a:solidFill>
                  <a:srgbClr val="FC0001"/>
                </a:solidFill>
                <a:latin typeface="Red Hat"/>
              </a:rPr>
              <a:t> </a:t>
            </a:r>
            <a:r>
              <a:rPr lang="en-US" sz="1800" dirty="0" err="1">
                <a:solidFill>
                  <a:srgbClr val="FC0001"/>
                </a:solidFill>
                <a:latin typeface="Red Hat"/>
              </a:rPr>
              <a:t>ngành</a:t>
            </a:r>
            <a:endParaRPr lang="en-US" sz="1800" dirty="0">
              <a:solidFill>
                <a:srgbClr val="FC0001"/>
              </a:solidFill>
              <a:latin typeface="Red Hat"/>
            </a:endParaRPr>
          </a:p>
          <a:p>
            <a:pPr marL="0" lvl="0" indent="0" algn="l" rtl="0">
              <a:lnSpc>
                <a:spcPct val="100000"/>
              </a:lnSpc>
              <a:spcBef>
                <a:spcPts val="0"/>
              </a:spcBef>
              <a:spcAft>
                <a:spcPts val="0"/>
              </a:spcAft>
              <a:buSzPts val="990"/>
              <a:buNone/>
            </a:pPr>
            <a:endParaRPr sz="2280" dirty="0">
              <a:solidFill>
                <a:srgbClr val="FC0301"/>
              </a:solidFill>
              <a:latin typeface="Red Hat"/>
            </a:endParaRPr>
          </a:p>
        </p:txBody>
      </p:sp>
      <p:sp>
        <p:nvSpPr>
          <p:cNvPr id="1441" name="Google Shape;1441;p8"/>
          <p:cNvSpPr/>
          <p:nvPr/>
        </p:nvSpPr>
        <p:spPr>
          <a:xfrm>
            <a:off x="6350925" y="3463950"/>
            <a:ext cx="2691300" cy="1153800"/>
          </a:xfrm>
          <a:prstGeom prst="roundRect">
            <a:avLst>
              <a:gd name="adj" fmla="val 3171"/>
            </a:avLst>
          </a:prstGeom>
          <a:gradFill>
            <a:gsLst>
              <a:gs pos="0">
                <a:srgbClr val="2B2C2C"/>
              </a:gs>
              <a:gs pos="85000">
                <a:srgbClr val="1C1D1D">
                  <a:alpha val="54509"/>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ed Hat"/>
              <a:ea typeface="Karla"/>
              <a:cs typeface="Karla"/>
              <a:sym typeface="Karla"/>
            </a:endParaRPr>
          </a:p>
        </p:txBody>
      </p:sp>
      <p:sp>
        <p:nvSpPr>
          <p:cNvPr id="1442" name="Google Shape;1442;p8"/>
          <p:cNvSpPr/>
          <p:nvPr/>
        </p:nvSpPr>
        <p:spPr>
          <a:xfrm>
            <a:off x="3379125" y="3463950"/>
            <a:ext cx="2691300" cy="1153800"/>
          </a:xfrm>
          <a:prstGeom prst="roundRect">
            <a:avLst>
              <a:gd name="adj" fmla="val 3171"/>
            </a:avLst>
          </a:prstGeom>
          <a:gradFill>
            <a:gsLst>
              <a:gs pos="0">
                <a:srgbClr val="2B2C2C"/>
              </a:gs>
              <a:gs pos="85000">
                <a:srgbClr val="1C1D1D">
                  <a:alpha val="54509"/>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ed Hat"/>
              <a:ea typeface="Karla"/>
              <a:cs typeface="Karla"/>
              <a:sym typeface="Karla"/>
            </a:endParaRPr>
          </a:p>
        </p:txBody>
      </p:sp>
      <p:sp>
        <p:nvSpPr>
          <p:cNvPr id="1443" name="Google Shape;1443;p8"/>
          <p:cNvSpPr/>
          <p:nvPr/>
        </p:nvSpPr>
        <p:spPr>
          <a:xfrm>
            <a:off x="407325" y="3463950"/>
            <a:ext cx="2691300" cy="998100"/>
          </a:xfrm>
          <a:prstGeom prst="roundRect">
            <a:avLst>
              <a:gd name="adj" fmla="val 3171"/>
            </a:avLst>
          </a:prstGeom>
          <a:gradFill>
            <a:gsLst>
              <a:gs pos="0">
                <a:srgbClr val="2B2C2C"/>
              </a:gs>
              <a:gs pos="85000">
                <a:srgbClr val="1C1D1D">
                  <a:alpha val="54509"/>
                </a:srgbClr>
              </a:gs>
              <a:gs pos="100000">
                <a:srgbClr val="3A3B3B">
                  <a:alpha val="0"/>
                </a:srgbClr>
              </a:gs>
            </a:gsLst>
            <a:lin ang="5400012" scaled="0"/>
          </a:gra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ed Hat"/>
              <a:ea typeface="Karla"/>
              <a:cs typeface="Karla"/>
              <a:sym typeface="Karla"/>
            </a:endParaRPr>
          </a:p>
        </p:txBody>
      </p:sp>
      <p:sp>
        <p:nvSpPr>
          <p:cNvPr id="1444" name="Google Shape;1444;p8"/>
          <p:cNvSpPr txBox="1"/>
          <p:nvPr/>
        </p:nvSpPr>
        <p:spPr>
          <a:xfrm>
            <a:off x="3379125" y="3463950"/>
            <a:ext cx="2504100" cy="29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dirty="0">
                <a:solidFill>
                  <a:srgbClr val="FC0100"/>
                </a:solidFill>
                <a:latin typeface="Red Hat"/>
                <a:ea typeface="Inter"/>
                <a:cs typeface="Inter"/>
                <a:sym typeface="Inter"/>
              </a:rPr>
              <a:t>Threat Intel đứng đầu</a:t>
            </a:r>
            <a:endParaRPr sz="2000" b="1" i="0" u="none" strike="noStrike" cap="none" dirty="0">
              <a:solidFill>
                <a:srgbClr val="FC0100"/>
              </a:solidFill>
              <a:latin typeface="Red Hat"/>
              <a:ea typeface="Inter"/>
              <a:cs typeface="Inter"/>
              <a:sym typeface="Inter"/>
            </a:endParaRPr>
          </a:p>
          <a:p>
            <a:pPr marL="0" marR="0" lvl="0" indent="0" algn="ctr" rtl="0">
              <a:lnSpc>
                <a:spcPct val="100000"/>
              </a:lnSpc>
              <a:spcBef>
                <a:spcPts val="0"/>
              </a:spcBef>
              <a:spcAft>
                <a:spcPts val="0"/>
              </a:spcAft>
              <a:buClr>
                <a:srgbClr val="000000"/>
              </a:buClr>
              <a:buSzPts val="1000"/>
              <a:buFont typeface="Arial"/>
              <a:buNone/>
            </a:pPr>
            <a:r>
              <a:rPr lang="vi-VN" sz="1000" b="0" i="0" u="none" strike="noStrike" cap="none" dirty="0">
                <a:solidFill>
                  <a:srgbClr val="FFFFFF"/>
                </a:solidFill>
                <a:latin typeface="Red Hat"/>
                <a:ea typeface="Inter"/>
                <a:cs typeface="Inter"/>
                <a:sym typeface="Inter"/>
              </a:rPr>
              <a:t>CrowdStrike được công nhận là dẫn đầu trong báo cáo Forrester Wave năm 2023 cho dịch vụ Tình báo Mối đe dọa </a:t>
            </a:r>
            <a:r>
              <a:rPr lang="en-US" sz="1000" b="0" i="0" u="none" strike="noStrike" cap="none" dirty="0" err="1">
                <a:solidFill>
                  <a:srgbClr val="FFFFFF"/>
                </a:solidFill>
                <a:latin typeface="Red Hat"/>
                <a:ea typeface="Inter"/>
                <a:cs typeface="Inter"/>
                <a:sym typeface="Inter"/>
              </a:rPr>
              <a:t>bên</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ngoài</a:t>
            </a:r>
            <a:endParaRPr lang="en-US" sz="1000" b="0" i="0" u="none" strike="noStrike" cap="none" dirty="0">
              <a:solidFill>
                <a:srgbClr val="FFFFFF"/>
              </a:solidFill>
              <a:latin typeface="Red Hat"/>
              <a:ea typeface="Inter"/>
              <a:cs typeface="Inter"/>
              <a:sym typeface="Inter"/>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FFFFFF"/>
                </a:solidFill>
                <a:latin typeface="Red Hat"/>
                <a:ea typeface="Inter"/>
                <a:cs typeface="Inter"/>
                <a:sym typeface="Inter"/>
              </a:rPr>
              <a:t>(External Threat Intelligence Services)</a:t>
            </a:r>
            <a:endParaRPr lang="vi-VN" sz="1200" b="0" i="0" u="none" strike="noStrike" cap="none" dirty="0">
              <a:solidFill>
                <a:srgbClr val="FFFFFF"/>
              </a:solidFill>
              <a:latin typeface="Red Hat"/>
              <a:ea typeface="Inter"/>
              <a:cs typeface="Inter"/>
              <a:sym typeface="Inter"/>
            </a:endParaRPr>
          </a:p>
        </p:txBody>
      </p:sp>
      <p:sp>
        <p:nvSpPr>
          <p:cNvPr id="1445" name="Google Shape;1445;p8"/>
          <p:cNvSpPr txBox="1"/>
          <p:nvPr/>
        </p:nvSpPr>
        <p:spPr>
          <a:xfrm>
            <a:off x="322800" y="3450856"/>
            <a:ext cx="2903434" cy="214214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000" b="1" i="0" u="none" strike="noStrike" cap="none" dirty="0">
                <a:solidFill>
                  <a:srgbClr val="FC0100"/>
                </a:solidFill>
                <a:latin typeface="Red Hat"/>
                <a:ea typeface="Inter"/>
                <a:cs typeface="Inter"/>
                <a:sym typeface="Inter"/>
              </a:rPr>
              <a:t>Chứng Thực Chuyên Môn</a:t>
            </a: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FFFFFF"/>
                </a:solidFill>
                <a:latin typeface="Red Hat"/>
                <a:ea typeface="Inter"/>
                <a:cs typeface="Inter"/>
                <a:sym typeface="Inter"/>
              </a:rPr>
              <a:t>Phạm vi bao </a:t>
            </a:r>
            <a:r>
              <a:rPr lang="en-US" sz="1000" b="0" i="0" u="none" strike="noStrike" cap="none" dirty="0" err="1">
                <a:solidFill>
                  <a:srgbClr val="FFFFFF"/>
                </a:solidFill>
                <a:latin typeface="Red Hat"/>
                <a:ea typeface="Inter"/>
                <a:cs typeface="Inter"/>
                <a:sym typeface="Inter"/>
              </a:rPr>
              <a:t>phủ</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toàn</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diện</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và</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phát</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hiện</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nhanh</a:t>
            </a:r>
            <a:r>
              <a:rPr lang="en-US" sz="1000" b="0" i="0" u="none" strike="noStrike" cap="none" dirty="0">
                <a:solidFill>
                  <a:srgbClr val="FFFFFF"/>
                </a:solidFill>
                <a:latin typeface="Red Hat"/>
                <a:ea typeface="Inter"/>
                <a:cs typeface="Inter"/>
                <a:sym typeface="Inter"/>
              </a:rPr>
              <a:t> </a:t>
            </a:r>
            <a:r>
              <a:rPr lang="en-US" sz="1000" b="0" i="0" u="none" strike="noStrike" cap="none" dirty="0" err="1">
                <a:solidFill>
                  <a:srgbClr val="FFFFFF"/>
                </a:solidFill>
                <a:latin typeface="Red Hat"/>
                <a:ea typeface="Inter"/>
                <a:cs typeface="Inter"/>
                <a:sym typeface="Inter"/>
              </a:rPr>
              <a:t>chóng</a:t>
            </a:r>
            <a:endParaRPr lang="en-US" sz="1000" b="0" i="0" u="none" strike="noStrike" cap="none" dirty="0">
              <a:solidFill>
                <a:srgbClr val="FFFFFF"/>
              </a:solidFill>
              <a:latin typeface="Red Hat"/>
              <a:ea typeface="Inter"/>
              <a:cs typeface="Inter"/>
              <a:sym typeface="Inter"/>
            </a:endParaRPr>
          </a:p>
          <a:p>
            <a:pPr marL="0" marR="0" lvl="0" indent="0" algn="ctr" rtl="0">
              <a:lnSpc>
                <a:spcPct val="100000"/>
              </a:lnSpc>
              <a:spcBef>
                <a:spcPts val="0"/>
              </a:spcBef>
              <a:spcAft>
                <a:spcPts val="0"/>
              </a:spcAft>
              <a:buClr>
                <a:srgbClr val="000000"/>
              </a:buClr>
              <a:buSzPts val="1000"/>
              <a:buFont typeface="Arial"/>
              <a:buNone/>
            </a:pPr>
            <a:r>
              <a:rPr lang="en-US" sz="900" b="0" i="0" u="none" strike="noStrike" cap="none" dirty="0">
                <a:solidFill>
                  <a:srgbClr val="FFFFFF"/>
                </a:solidFill>
                <a:latin typeface="Red Hat"/>
                <a:ea typeface="Inter"/>
                <a:cs typeface="Inter"/>
                <a:sym typeface="Inter"/>
              </a:rPr>
              <a:t>(</a:t>
            </a:r>
            <a:r>
              <a:rPr lang="en-US" sz="900" b="0" i="0" u="none" strike="noStrike" cap="none" dirty="0" err="1">
                <a:solidFill>
                  <a:srgbClr val="FFFFFF"/>
                </a:solidFill>
                <a:latin typeface="Red Hat"/>
                <a:ea typeface="Inter"/>
                <a:cs typeface="Inter"/>
                <a:sym typeface="Inter"/>
              </a:rPr>
              <a:t>theo</a:t>
            </a:r>
            <a:r>
              <a:rPr lang="en-US" sz="900" b="0" i="0" u="none" strike="noStrike" cap="none" dirty="0">
                <a:solidFill>
                  <a:srgbClr val="FFFFFF"/>
                </a:solidFill>
                <a:latin typeface="Red Hat"/>
                <a:ea typeface="Inter"/>
                <a:cs typeface="Inter"/>
                <a:sym typeface="Inter"/>
              </a:rPr>
              <a:t> </a:t>
            </a:r>
            <a:r>
              <a:rPr lang="en-US" sz="900" dirty="0" err="1">
                <a:solidFill>
                  <a:srgbClr val="FFFFFF"/>
                </a:solidFill>
                <a:latin typeface="Red Hat"/>
                <a:ea typeface="Inter"/>
                <a:cs typeface="Inter"/>
                <a:sym typeface="Inter"/>
              </a:rPr>
              <a:t>Đ</a:t>
            </a:r>
            <a:r>
              <a:rPr lang="en-US" sz="900" b="0" i="0" u="none" strike="noStrike" cap="none" dirty="0" err="1">
                <a:solidFill>
                  <a:srgbClr val="FFFFFF"/>
                </a:solidFill>
                <a:latin typeface="Red Hat"/>
                <a:ea typeface="Inter"/>
                <a:cs typeface="Inter"/>
                <a:sym typeface="Inter"/>
              </a:rPr>
              <a:t>ánh</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giá</a:t>
            </a:r>
            <a:r>
              <a:rPr lang="en-US" sz="900" b="0" i="0" u="none" strike="noStrike" cap="none" dirty="0">
                <a:solidFill>
                  <a:srgbClr val="FFFFFF"/>
                </a:solidFill>
                <a:latin typeface="Red Hat"/>
                <a:ea typeface="Inter"/>
                <a:cs typeface="Inter"/>
                <a:sym typeface="Inter"/>
              </a:rPr>
              <a:t> ATT&amp;CK® </a:t>
            </a:r>
            <a:r>
              <a:rPr lang="en-US" sz="900" b="0" i="0" u="none" strike="noStrike" cap="none" dirty="0" err="1">
                <a:solidFill>
                  <a:srgbClr val="FFFFFF"/>
                </a:solidFill>
                <a:latin typeface="Red Hat"/>
                <a:ea typeface="Inter"/>
                <a:cs typeface="Inter"/>
                <a:sym typeface="Inter"/>
              </a:rPr>
              <a:t>của</a:t>
            </a:r>
            <a:r>
              <a:rPr lang="en-US" sz="900" b="0" i="0" u="none" strike="noStrike" cap="none" dirty="0">
                <a:solidFill>
                  <a:srgbClr val="FFFFFF"/>
                </a:solidFill>
                <a:latin typeface="Red Hat"/>
                <a:ea typeface="Inter"/>
                <a:cs typeface="Inter"/>
                <a:sym typeface="Inter"/>
              </a:rPr>
              <a:t> MITRE </a:t>
            </a:r>
            <a:r>
              <a:rPr lang="en-US" sz="900" b="0" i="0" u="none" strike="noStrike" cap="none" dirty="0" err="1">
                <a:solidFill>
                  <a:srgbClr val="FFFFFF"/>
                </a:solidFill>
                <a:latin typeface="Red Hat"/>
                <a:ea typeface="Inter"/>
                <a:cs typeface="Inter"/>
                <a:sym typeface="Inter"/>
              </a:rPr>
              <a:t>Engenuity</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năm</a:t>
            </a:r>
            <a:r>
              <a:rPr lang="en-US" sz="900" b="0" i="0" u="none" strike="noStrike" cap="none" dirty="0">
                <a:solidFill>
                  <a:srgbClr val="FFFFFF"/>
                </a:solidFill>
                <a:latin typeface="Red Hat"/>
                <a:ea typeface="Inter"/>
                <a:cs typeface="Inter"/>
                <a:sym typeface="Inter"/>
              </a:rPr>
              <a:t> 2024 </a:t>
            </a:r>
            <a:r>
              <a:rPr lang="en-US" sz="900" b="0" i="0" u="none" strike="noStrike" cap="none" dirty="0" err="1">
                <a:solidFill>
                  <a:srgbClr val="FFFFFF"/>
                </a:solidFill>
                <a:latin typeface="Red Hat"/>
                <a:ea typeface="Inter"/>
                <a:cs typeface="Inter"/>
                <a:sym typeface="Inter"/>
              </a:rPr>
              <a:t>dành</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cho</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các</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nhà</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cung</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cấp</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dịch</a:t>
            </a:r>
            <a:r>
              <a:rPr lang="en-US" sz="900" b="0" i="0" u="none" strike="noStrike" cap="none" dirty="0">
                <a:solidFill>
                  <a:srgbClr val="FFFFFF"/>
                </a:solidFill>
                <a:latin typeface="Red Hat"/>
                <a:ea typeface="Inter"/>
                <a:cs typeface="Inter"/>
                <a:sym typeface="Inter"/>
              </a:rPr>
              <a:t> </a:t>
            </a:r>
            <a:r>
              <a:rPr lang="en-US" sz="900" b="0" i="0" u="none" strike="noStrike" cap="none" dirty="0" err="1">
                <a:solidFill>
                  <a:srgbClr val="FFFFFF"/>
                </a:solidFill>
                <a:latin typeface="Red Hat"/>
                <a:ea typeface="Inter"/>
                <a:cs typeface="Inter"/>
                <a:sym typeface="Inter"/>
              </a:rPr>
              <a:t>vụ</a:t>
            </a:r>
            <a:r>
              <a:rPr lang="en-US" sz="900" b="0" i="0" u="none" strike="noStrike" cap="none" dirty="0">
                <a:solidFill>
                  <a:srgbClr val="FFFFFF"/>
                </a:solidFill>
                <a:latin typeface="Red Hat"/>
                <a:ea typeface="Inter"/>
                <a:cs typeface="Inter"/>
                <a:sym typeface="Inter"/>
              </a:rPr>
              <a:t> an </a:t>
            </a:r>
            <a:r>
              <a:rPr lang="en-US" sz="900" b="0" i="0" u="none" strike="noStrike" cap="none" dirty="0" err="1">
                <a:solidFill>
                  <a:srgbClr val="FFFFFF"/>
                </a:solidFill>
                <a:latin typeface="Red Hat"/>
                <a:ea typeface="Inter"/>
                <a:cs typeface="Inter"/>
                <a:sym typeface="Inter"/>
              </a:rPr>
              <a:t>ninh</a:t>
            </a:r>
            <a:r>
              <a:rPr lang="en-US" sz="900" b="0" i="0" u="none" strike="noStrike" cap="none" dirty="0">
                <a:solidFill>
                  <a:srgbClr val="FFFFFF"/>
                </a:solidFill>
                <a:latin typeface="Red Hat"/>
                <a:ea typeface="Inter"/>
                <a:cs typeface="Inter"/>
                <a:sym typeface="Inter"/>
              </a:rPr>
              <a:t>)</a:t>
            </a:r>
            <a:endParaRPr sz="1000" b="0" i="0" u="none" strike="noStrike" cap="none" dirty="0">
              <a:solidFill>
                <a:srgbClr val="FFFFFF"/>
              </a:solidFill>
              <a:latin typeface="Red Hat"/>
              <a:ea typeface="Inter"/>
              <a:cs typeface="Inter"/>
              <a:sym typeface="Inter"/>
            </a:endParaRPr>
          </a:p>
          <a:p>
            <a:pPr marL="0" marR="0" lvl="0" indent="0" algn="ctr" rtl="0">
              <a:lnSpc>
                <a:spcPct val="100000"/>
              </a:lnSpc>
              <a:spcBef>
                <a:spcPts val="0"/>
              </a:spcBef>
              <a:spcAft>
                <a:spcPts val="0"/>
              </a:spcAft>
              <a:buClr>
                <a:srgbClr val="000000"/>
              </a:buClr>
              <a:buSzPts val="1200"/>
              <a:buFont typeface="Arial"/>
              <a:buNone/>
            </a:pPr>
            <a:endParaRPr sz="1200" b="1" i="1" u="none" strike="noStrike" cap="none" dirty="0">
              <a:solidFill>
                <a:srgbClr val="FFFFFF"/>
              </a:solidFill>
              <a:latin typeface="Red Hat"/>
              <a:ea typeface="Karla"/>
              <a:cs typeface="Karla"/>
              <a:sym typeface="Karla"/>
            </a:endParaRPr>
          </a:p>
        </p:txBody>
      </p:sp>
      <p:sp>
        <p:nvSpPr>
          <p:cNvPr id="1446" name="Google Shape;1446;p8"/>
          <p:cNvSpPr txBox="1"/>
          <p:nvPr/>
        </p:nvSpPr>
        <p:spPr>
          <a:xfrm>
            <a:off x="6484050" y="3463950"/>
            <a:ext cx="2504100" cy="29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err="1">
                <a:solidFill>
                  <a:srgbClr val="FC0100"/>
                </a:solidFill>
                <a:latin typeface="Red Hat"/>
                <a:ea typeface="Inter"/>
                <a:cs typeface="Inter"/>
                <a:sym typeface="Inter"/>
              </a:rPr>
              <a:t>Hàng</a:t>
            </a:r>
            <a:r>
              <a:rPr lang="en-US" sz="2000" b="1" i="0" u="none" strike="noStrike" cap="none" dirty="0">
                <a:solidFill>
                  <a:srgbClr val="FC0100"/>
                </a:solidFill>
                <a:latin typeface="Red Hat"/>
                <a:ea typeface="Inter"/>
                <a:cs typeface="Inter"/>
                <a:sym typeface="Inter"/>
              </a:rPr>
              <a:t> </a:t>
            </a:r>
            <a:r>
              <a:rPr lang="en-US" sz="2000" b="1" i="0" u="none" strike="noStrike" cap="none" dirty="0" err="1">
                <a:solidFill>
                  <a:srgbClr val="FC0100"/>
                </a:solidFill>
                <a:latin typeface="Red Hat"/>
                <a:ea typeface="Inter"/>
                <a:cs typeface="Inter"/>
                <a:sym typeface="Inter"/>
              </a:rPr>
              <a:t>nghìn</a:t>
            </a:r>
            <a:r>
              <a:rPr lang="en-US" sz="2000" b="1" i="0" u="none" strike="noStrike" cap="none" dirty="0">
                <a:solidFill>
                  <a:srgbClr val="FC0100"/>
                </a:solidFill>
                <a:latin typeface="Red Hat"/>
                <a:ea typeface="Inter"/>
                <a:cs typeface="Inter"/>
                <a:sym typeface="Inter"/>
              </a:rPr>
              <a:t> </a:t>
            </a:r>
            <a:r>
              <a:rPr lang="en-US" sz="2000" b="1" i="0" u="none" strike="noStrike" cap="none" dirty="0" err="1">
                <a:solidFill>
                  <a:srgbClr val="FC0100"/>
                </a:solidFill>
                <a:latin typeface="Red Hat"/>
                <a:ea typeface="Inter"/>
                <a:cs typeface="Inter"/>
                <a:sym typeface="Inter"/>
              </a:rPr>
              <a:t>tỷ</a:t>
            </a:r>
            <a:r>
              <a:rPr lang="en-US" sz="2000" b="1" i="0" u="none" strike="noStrike" cap="none" dirty="0">
                <a:solidFill>
                  <a:srgbClr val="FC0100"/>
                </a:solidFill>
                <a:latin typeface="Red Hat"/>
                <a:ea typeface="Inter"/>
                <a:cs typeface="Inter"/>
                <a:sym typeface="Inter"/>
              </a:rPr>
              <a:t> </a:t>
            </a:r>
            <a:r>
              <a:rPr lang="en-US" sz="2000" b="1" i="0" u="none" strike="noStrike" cap="none" dirty="0" err="1">
                <a:solidFill>
                  <a:srgbClr val="FC0100"/>
                </a:solidFill>
                <a:latin typeface="Red Hat"/>
                <a:ea typeface="Inter"/>
                <a:cs typeface="Inter"/>
                <a:sym typeface="Inter"/>
              </a:rPr>
              <a:t>điểm</a:t>
            </a:r>
            <a:r>
              <a:rPr lang="en-US" sz="2000" b="1" i="0" u="none" strike="noStrike" cap="none" dirty="0">
                <a:solidFill>
                  <a:srgbClr val="FC0100"/>
                </a:solidFill>
                <a:latin typeface="Red Hat"/>
                <a:ea typeface="Inter"/>
                <a:cs typeface="Inter"/>
                <a:sym typeface="Inter"/>
              </a:rPr>
              <a:t> </a:t>
            </a:r>
            <a:r>
              <a:rPr lang="en-US" sz="2000" b="1" i="0" u="none" strike="noStrike" cap="none" dirty="0" err="1">
                <a:solidFill>
                  <a:srgbClr val="FC0100"/>
                </a:solidFill>
                <a:latin typeface="Red Hat"/>
                <a:ea typeface="Inter"/>
                <a:cs typeface="Inter"/>
                <a:sym typeface="Inter"/>
              </a:rPr>
              <a:t>dữ</a:t>
            </a:r>
            <a:r>
              <a:rPr lang="en-US" sz="2000" b="1" i="0" u="none" strike="noStrike" cap="none" dirty="0">
                <a:solidFill>
                  <a:srgbClr val="FC0100"/>
                </a:solidFill>
                <a:latin typeface="Red Hat"/>
                <a:ea typeface="Inter"/>
                <a:cs typeface="Inter"/>
                <a:sym typeface="Inter"/>
              </a:rPr>
              <a:t> </a:t>
            </a:r>
            <a:r>
              <a:rPr lang="en-US" sz="2000" b="1" i="0" u="none" strike="noStrike" cap="none" dirty="0" err="1">
                <a:solidFill>
                  <a:srgbClr val="FC0100"/>
                </a:solidFill>
                <a:latin typeface="Red Hat"/>
                <a:ea typeface="Inter"/>
                <a:cs typeface="Inter"/>
                <a:sym typeface="Inter"/>
              </a:rPr>
              <a:t>liệu</a:t>
            </a:r>
            <a:endParaRPr lang="en-US" sz="2000" b="1" i="0" u="none" strike="noStrike" cap="none" dirty="0">
              <a:solidFill>
                <a:srgbClr val="FC0100"/>
              </a:solidFill>
              <a:latin typeface="Red Hat"/>
              <a:ea typeface="Inter"/>
              <a:cs typeface="Inter"/>
              <a:sym typeface="Inter"/>
            </a:endParaRPr>
          </a:p>
          <a:p>
            <a:pPr marL="0" marR="0" lvl="0" indent="0" algn="ctr" rtl="0">
              <a:lnSpc>
                <a:spcPct val="100000"/>
              </a:lnSpc>
              <a:spcBef>
                <a:spcPts val="0"/>
              </a:spcBef>
              <a:spcAft>
                <a:spcPts val="0"/>
              </a:spcAft>
              <a:buClr>
                <a:srgbClr val="000000"/>
              </a:buClr>
              <a:buSzPts val="2000"/>
              <a:buFont typeface="Arial"/>
              <a:buNone/>
            </a:pPr>
            <a:r>
              <a:rPr lang="vi-VN" sz="1000" b="0" i="0" u="none" strike="noStrike" cap="none" dirty="0">
                <a:solidFill>
                  <a:srgbClr val="FFFFFF"/>
                </a:solidFill>
                <a:latin typeface="Red Hat"/>
                <a:ea typeface="Inter"/>
                <a:cs typeface="Inter"/>
                <a:sym typeface="Inter"/>
              </a:rPr>
              <a:t>Thường xuyên được thu thập và xử lý bởi nền tảng Falcon®</a:t>
            </a:r>
            <a:endParaRPr lang="en-US" sz="1200" b="0" i="0" u="none" strike="noStrike" cap="none" dirty="0">
              <a:solidFill>
                <a:srgbClr val="FFFFFF"/>
              </a:solidFill>
              <a:latin typeface="Red Hat"/>
              <a:ea typeface="Inter"/>
              <a:cs typeface="Inter"/>
              <a:sym typeface="Inter"/>
            </a:endParaRPr>
          </a:p>
        </p:txBody>
      </p:sp>
      <p:pic>
        <p:nvPicPr>
          <p:cNvPr id="1447" name="Google Shape;1447;p8"/>
          <p:cNvPicPr preferRelativeResize="0"/>
          <p:nvPr/>
        </p:nvPicPr>
        <p:blipFill rotWithShape="1">
          <a:blip r:embed="rId3">
            <a:alphaModFix/>
          </a:blip>
          <a:srcRect t="4979" b="4979"/>
          <a:stretch/>
        </p:blipFill>
        <p:spPr>
          <a:xfrm>
            <a:off x="2535705" y="1247953"/>
            <a:ext cx="4306166" cy="1754042"/>
          </a:xfrm>
          <a:prstGeom prst="rect">
            <a:avLst/>
          </a:prstGeom>
          <a:noFill/>
          <a:ln>
            <a:noFill/>
          </a:ln>
        </p:spPr>
      </p:pic>
      <p:pic>
        <p:nvPicPr>
          <p:cNvPr id="1448" name="Google Shape;1448;p8"/>
          <p:cNvPicPr preferRelativeResize="0"/>
          <p:nvPr/>
        </p:nvPicPr>
        <p:blipFill rotWithShape="1">
          <a:blip r:embed="rId4">
            <a:alphaModFix/>
          </a:blip>
          <a:srcRect/>
          <a:stretch/>
        </p:blipFill>
        <p:spPr>
          <a:xfrm>
            <a:off x="5547379" y="1810389"/>
            <a:ext cx="219636" cy="181359"/>
          </a:xfrm>
          <a:prstGeom prst="rect">
            <a:avLst/>
          </a:prstGeom>
          <a:noFill/>
          <a:ln>
            <a:noFill/>
          </a:ln>
        </p:spPr>
      </p:pic>
      <p:pic>
        <p:nvPicPr>
          <p:cNvPr id="1449" name="Google Shape;1449;p8"/>
          <p:cNvPicPr preferRelativeResize="0"/>
          <p:nvPr/>
        </p:nvPicPr>
        <p:blipFill rotWithShape="1">
          <a:blip r:embed="rId5">
            <a:alphaModFix/>
          </a:blip>
          <a:srcRect/>
          <a:stretch/>
        </p:blipFill>
        <p:spPr>
          <a:xfrm>
            <a:off x="3535929" y="1810394"/>
            <a:ext cx="219635" cy="181347"/>
          </a:xfrm>
          <a:prstGeom prst="rect">
            <a:avLst/>
          </a:prstGeom>
          <a:noFill/>
          <a:ln>
            <a:noFill/>
          </a:ln>
        </p:spPr>
      </p:pic>
      <p:sp>
        <p:nvSpPr>
          <p:cNvPr id="1450" name="Google Shape;1450;p8"/>
          <p:cNvSpPr txBox="1"/>
          <p:nvPr/>
        </p:nvSpPr>
        <p:spPr>
          <a:xfrm>
            <a:off x="1349920" y="1786074"/>
            <a:ext cx="1200780" cy="400079"/>
          </a:xfrm>
          <a:prstGeom prst="rect">
            <a:avLst/>
          </a:prstGeom>
          <a:noFill/>
          <a:ln>
            <a:noFill/>
          </a:ln>
          <a:effectLst>
            <a:outerShdw blurRad="57150" dist="19050" dir="5400000" algn="bl" rotWithShape="0">
              <a:srgbClr val="000000">
                <a:alpha val="16078"/>
              </a:srgbClr>
            </a:outerShdw>
          </a:effectLst>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700" b="1" i="0" u="none" strike="noStrike" cap="none" dirty="0">
                <a:solidFill>
                  <a:srgbClr val="FFFFFF"/>
                </a:solidFill>
                <a:latin typeface="Red Hat"/>
                <a:sym typeface="Arial"/>
              </a:rPr>
              <a:t>Thông tin </a:t>
            </a:r>
            <a:r>
              <a:rPr lang="en-US" sz="700" b="1" i="0" u="none" strike="noStrike" cap="none" dirty="0" err="1">
                <a:solidFill>
                  <a:srgbClr val="FFFFFF"/>
                </a:solidFill>
                <a:latin typeface="Red Hat"/>
                <a:sym typeface="Arial"/>
              </a:rPr>
              <a:t>mối</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đe</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dọa</a:t>
            </a:r>
            <a:endParaRPr lang="en-US" sz="700" b="1" i="0" u="none" strike="noStrike" cap="none" dirty="0">
              <a:solidFill>
                <a:srgbClr val="FFFFFF"/>
              </a:solidFill>
              <a:latin typeface="Red Hat"/>
              <a:sym typeface="Arial"/>
            </a:endParaRPr>
          </a:p>
          <a:p>
            <a:pPr marL="0" marR="0" lvl="0" indent="0" algn="r" rtl="0">
              <a:lnSpc>
                <a:spcPct val="100000"/>
              </a:lnSpc>
              <a:spcBef>
                <a:spcPts val="0"/>
              </a:spcBef>
              <a:spcAft>
                <a:spcPts val="0"/>
              </a:spcAft>
              <a:buClr>
                <a:srgbClr val="000000"/>
              </a:buClr>
              <a:buSzPts val="1000"/>
              <a:buFont typeface="Arial"/>
              <a:buNone/>
            </a:pPr>
            <a:r>
              <a:rPr lang="en-US" sz="700" b="1" dirty="0">
                <a:solidFill>
                  <a:srgbClr val="FFFFFF"/>
                </a:solidFill>
                <a:latin typeface="Red Hat"/>
              </a:rPr>
              <a:t>(Threat Intelligence)</a:t>
            </a:r>
            <a:endParaRPr lang="en-US" sz="700" b="1" i="0" u="none" strike="noStrike" cap="none" dirty="0">
              <a:solidFill>
                <a:srgbClr val="FFFFFF"/>
              </a:solidFill>
              <a:latin typeface="Red Hat"/>
              <a:sym typeface="Arial"/>
            </a:endParaRPr>
          </a:p>
        </p:txBody>
      </p:sp>
      <p:sp>
        <p:nvSpPr>
          <p:cNvPr id="1451" name="Google Shape;1451;p8"/>
          <p:cNvSpPr txBox="1"/>
          <p:nvPr/>
        </p:nvSpPr>
        <p:spPr>
          <a:xfrm>
            <a:off x="1831051" y="2240358"/>
            <a:ext cx="703500" cy="400200"/>
          </a:xfrm>
          <a:prstGeom prst="rect">
            <a:avLst/>
          </a:prstGeom>
          <a:noFill/>
          <a:ln>
            <a:noFill/>
          </a:ln>
          <a:effectLst>
            <a:outerShdw blurRad="57150" dist="19050" dir="5400000" algn="bl" rotWithShape="0">
              <a:srgbClr val="000000">
                <a:alpha val="16078"/>
              </a:srgbClr>
            </a:outerShdw>
          </a:effectLst>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 sz="700" b="1" i="0" u="none" strike="noStrike" cap="none">
                <a:solidFill>
                  <a:srgbClr val="FFFFFF"/>
                </a:solidFill>
                <a:latin typeface="Red Hat"/>
                <a:sym typeface="Arial"/>
              </a:rPr>
              <a:t>1</a:t>
            </a:r>
            <a:r>
              <a:rPr lang="en" sz="700" b="1" i="0" u="none" strike="noStrike" cap="none" baseline="30000">
                <a:solidFill>
                  <a:srgbClr val="FFFFFF"/>
                </a:solidFill>
                <a:latin typeface="Red Hat"/>
                <a:sym typeface="Arial"/>
              </a:rPr>
              <a:t>st</a:t>
            </a:r>
            <a:r>
              <a:rPr lang="en" sz="700" b="1" i="0" u="none" strike="noStrike" cap="none">
                <a:solidFill>
                  <a:srgbClr val="FFFFFF"/>
                </a:solidFill>
                <a:latin typeface="Red Hat"/>
                <a:sym typeface="Arial"/>
              </a:rPr>
              <a:t> and 3</a:t>
            </a:r>
            <a:r>
              <a:rPr lang="en" sz="700" b="1" i="0" u="none" strike="noStrike" cap="none" baseline="30000">
                <a:solidFill>
                  <a:srgbClr val="FFFFFF"/>
                </a:solidFill>
                <a:latin typeface="Red Hat"/>
                <a:sym typeface="Arial"/>
              </a:rPr>
              <a:t>rd</a:t>
            </a:r>
            <a:r>
              <a:rPr lang="en" sz="700" b="1" i="0" u="none" strike="noStrike" cap="none">
                <a:solidFill>
                  <a:srgbClr val="FFFFFF"/>
                </a:solidFill>
                <a:latin typeface="Red Hat"/>
                <a:sym typeface="Arial"/>
              </a:rPr>
              <a:t> Party Data</a:t>
            </a:r>
            <a:endParaRPr sz="700" b="1" i="0" u="none" strike="noStrike" cap="none">
              <a:solidFill>
                <a:srgbClr val="FFFFFF"/>
              </a:solidFill>
              <a:latin typeface="Red Hat"/>
              <a:sym typeface="Arial"/>
            </a:endParaRPr>
          </a:p>
        </p:txBody>
      </p:sp>
      <p:grpSp>
        <p:nvGrpSpPr>
          <p:cNvPr id="1452" name="Google Shape;1452;p8"/>
          <p:cNvGrpSpPr/>
          <p:nvPr/>
        </p:nvGrpSpPr>
        <p:grpSpPr>
          <a:xfrm>
            <a:off x="2588045" y="1406863"/>
            <a:ext cx="1876356" cy="1435258"/>
            <a:chOff x="1030200" y="1575500"/>
            <a:chExt cx="3291275" cy="3049200"/>
          </a:xfrm>
        </p:grpSpPr>
        <p:sp>
          <p:nvSpPr>
            <p:cNvPr id="1453" name="Google Shape;1453;p8"/>
            <p:cNvSpPr/>
            <p:nvPr/>
          </p:nvSpPr>
          <p:spPr>
            <a:xfrm rot="-5400000">
              <a:off x="1272125" y="1575350"/>
              <a:ext cx="3049200" cy="3049500"/>
            </a:xfrm>
            <a:prstGeom prst="arc">
              <a:avLst>
                <a:gd name="adj1" fmla="val 14620143"/>
                <a:gd name="adj2" fmla="val 17679093"/>
              </a:avLst>
            </a:prstGeom>
            <a:noFill/>
            <a:ln w="1905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Inter Light"/>
                <a:cs typeface="Inter Light"/>
                <a:sym typeface="Inter Light"/>
              </a:endParaRPr>
            </a:p>
          </p:txBody>
        </p:sp>
        <p:grpSp>
          <p:nvGrpSpPr>
            <p:cNvPr id="1454" name="Google Shape;1454;p8"/>
            <p:cNvGrpSpPr/>
            <p:nvPr/>
          </p:nvGrpSpPr>
          <p:grpSpPr>
            <a:xfrm>
              <a:off x="1030200" y="2581950"/>
              <a:ext cx="277675" cy="189700"/>
              <a:chOff x="1027800" y="2581950"/>
              <a:chExt cx="277675" cy="189700"/>
            </a:xfrm>
          </p:grpSpPr>
          <p:cxnSp>
            <p:nvCxnSpPr>
              <p:cNvPr id="1455" name="Google Shape;1455;p8"/>
              <p:cNvCxnSpPr/>
              <p:nvPr/>
            </p:nvCxnSpPr>
            <p:spPr>
              <a:xfrm>
                <a:off x="1062475" y="2611150"/>
                <a:ext cx="243000" cy="160500"/>
              </a:xfrm>
              <a:prstGeom prst="straightConnector1">
                <a:avLst/>
              </a:prstGeom>
              <a:noFill/>
              <a:ln w="9525" cap="flat" cmpd="sng">
                <a:solidFill>
                  <a:srgbClr val="B7B7B7"/>
                </a:solidFill>
                <a:prstDash val="lgDashDot"/>
                <a:round/>
                <a:headEnd type="none" w="sm" len="sm"/>
                <a:tailEnd type="none" w="sm" len="sm"/>
              </a:ln>
            </p:spPr>
          </p:cxnSp>
          <p:sp>
            <p:nvSpPr>
              <p:cNvPr id="1456" name="Google Shape;1456;p8"/>
              <p:cNvSpPr/>
              <p:nvPr/>
            </p:nvSpPr>
            <p:spPr>
              <a:xfrm>
                <a:off x="1027800" y="2581950"/>
                <a:ext cx="41100" cy="41100"/>
              </a:xfrm>
              <a:prstGeom prst="ellipse">
                <a:avLst/>
              </a:prstGeom>
              <a:noFill/>
              <a:ln w="9525" cap="flat" cmpd="sng">
                <a:solidFill>
                  <a:srgbClr val="B7B7B7"/>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Inter Light"/>
                  <a:cs typeface="Inter Light"/>
                  <a:sym typeface="Inter Light"/>
                </a:endParaRPr>
              </a:p>
            </p:txBody>
          </p:sp>
        </p:grpSp>
        <p:grpSp>
          <p:nvGrpSpPr>
            <p:cNvPr id="1457" name="Google Shape;1457;p8"/>
            <p:cNvGrpSpPr/>
            <p:nvPr/>
          </p:nvGrpSpPr>
          <p:grpSpPr>
            <a:xfrm rot="10800000" flipH="1">
              <a:off x="1030200" y="3437350"/>
              <a:ext cx="277675" cy="189700"/>
              <a:chOff x="1027800" y="2581950"/>
              <a:chExt cx="277675" cy="189700"/>
            </a:xfrm>
          </p:grpSpPr>
          <p:cxnSp>
            <p:nvCxnSpPr>
              <p:cNvPr id="1458" name="Google Shape;1458;p8"/>
              <p:cNvCxnSpPr/>
              <p:nvPr/>
            </p:nvCxnSpPr>
            <p:spPr>
              <a:xfrm>
                <a:off x="1062475" y="2611150"/>
                <a:ext cx="243000" cy="160500"/>
              </a:xfrm>
              <a:prstGeom prst="straightConnector1">
                <a:avLst/>
              </a:prstGeom>
              <a:noFill/>
              <a:ln w="9525" cap="flat" cmpd="sng">
                <a:solidFill>
                  <a:srgbClr val="B7B7B7"/>
                </a:solidFill>
                <a:prstDash val="lgDashDot"/>
                <a:round/>
                <a:headEnd type="none" w="sm" len="sm"/>
                <a:tailEnd type="none" w="sm" len="sm"/>
              </a:ln>
            </p:spPr>
          </p:cxnSp>
          <p:sp>
            <p:nvSpPr>
              <p:cNvPr id="1459" name="Google Shape;1459;p8"/>
              <p:cNvSpPr/>
              <p:nvPr/>
            </p:nvSpPr>
            <p:spPr>
              <a:xfrm>
                <a:off x="1027800" y="2581950"/>
                <a:ext cx="41100" cy="41100"/>
              </a:xfrm>
              <a:prstGeom prst="ellipse">
                <a:avLst/>
              </a:prstGeom>
              <a:noFill/>
              <a:ln w="9525" cap="flat" cmpd="sng">
                <a:solidFill>
                  <a:srgbClr val="B7B7B7"/>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Inter Light"/>
                  <a:cs typeface="Inter Light"/>
                  <a:sym typeface="Inter Light"/>
                </a:endParaRPr>
              </a:p>
            </p:txBody>
          </p:sp>
        </p:grpSp>
      </p:grpSp>
      <p:sp>
        <p:nvSpPr>
          <p:cNvPr id="1460" name="Google Shape;1460;p8"/>
          <p:cNvSpPr txBox="1"/>
          <p:nvPr/>
        </p:nvSpPr>
        <p:spPr>
          <a:xfrm>
            <a:off x="6772493" y="1786074"/>
            <a:ext cx="1158600" cy="400200"/>
          </a:xfrm>
          <a:prstGeom prst="rect">
            <a:avLst/>
          </a:prstGeom>
          <a:noFill/>
          <a:ln>
            <a:noFill/>
          </a:ln>
          <a:effectLst>
            <a:outerShdw blurRad="57150" dist="19050" dir="5400000" algn="bl" rotWithShape="0">
              <a:srgbClr val="000000">
                <a:alpha val="16078"/>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700" b="1" i="0" u="none" strike="noStrike" cap="none" dirty="0" err="1">
                <a:solidFill>
                  <a:srgbClr val="FFFFFF"/>
                </a:solidFill>
                <a:latin typeface="Red Hat"/>
                <a:sym typeface="Arial"/>
              </a:rPr>
              <a:t>Tự</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động</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hóa</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bảo</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mật</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và</a:t>
            </a:r>
            <a:r>
              <a:rPr lang="en-US" sz="700" b="1" i="0" u="none" strike="noStrike" cap="none" dirty="0">
                <a:solidFill>
                  <a:srgbClr val="FFFFFF"/>
                </a:solidFill>
                <a:latin typeface="Red Hat"/>
                <a:sym typeface="Arial"/>
              </a:rPr>
              <a:t> IT</a:t>
            </a:r>
          </a:p>
        </p:txBody>
      </p:sp>
      <p:sp>
        <p:nvSpPr>
          <p:cNvPr id="1461" name="Google Shape;1461;p8"/>
          <p:cNvSpPr txBox="1"/>
          <p:nvPr/>
        </p:nvSpPr>
        <p:spPr>
          <a:xfrm>
            <a:off x="6785656" y="2283456"/>
            <a:ext cx="1242000" cy="400200"/>
          </a:xfrm>
          <a:prstGeom prst="rect">
            <a:avLst/>
          </a:prstGeom>
          <a:noFill/>
          <a:ln>
            <a:noFill/>
          </a:ln>
          <a:effectLst>
            <a:outerShdw blurRad="57150" dist="19050" dir="5400000" algn="bl" rotWithShape="0">
              <a:srgbClr val="000000">
                <a:alpha val="16078"/>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700" b="1" i="0" u="none" strike="noStrike" cap="none" dirty="0">
                <a:solidFill>
                  <a:srgbClr val="FFFFFF"/>
                </a:solidFill>
                <a:latin typeface="Red Hat"/>
                <a:sym typeface="Arial"/>
              </a:rPr>
              <a:t>Generative, Cloud and Sensor AI</a:t>
            </a:r>
            <a:endParaRPr sz="1100" b="0" i="0" u="none" strike="noStrike" cap="none" dirty="0">
              <a:solidFill>
                <a:srgbClr val="000000"/>
              </a:solidFill>
              <a:latin typeface="Red Hat"/>
              <a:sym typeface="Arial"/>
            </a:endParaRPr>
          </a:p>
        </p:txBody>
      </p:sp>
      <p:grpSp>
        <p:nvGrpSpPr>
          <p:cNvPr id="1462" name="Google Shape;1462;p8"/>
          <p:cNvGrpSpPr/>
          <p:nvPr/>
        </p:nvGrpSpPr>
        <p:grpSpPr>
          <a:xfrm flipH="1">
            <a:off x="4843203" y="1406863"/>
            <a:ext cx="1876356" cy="1435258"/>
            <a:chOff x="1030200" y="1575500"/>
            <a:chExt cx="3291275" cy="3049200"/>
          </a:xfrm>
        </p:grpSpPr>
        <p:sp>
          <p:nvSpPr>
            <p:cNvPr id="1463" name="Google Shape;1463;p8"/>
            <p:cNvSpPr/>
            <p:nvPr/>
          </p:nvSpPr>
          <p:spPr>
            <a:xfrm rot="-5400000">
              <a:off x="1272125" y="1575350"/>
              <a:ext cx="3049200" cy="3049500"/>
            </a:xfrm>
            <a:prstGeom prst="arc">
              <a:avLst>
                <a:gd name="adj1" fmla="val 14620143"/>
                <a:gd name="adj2" fmla="val 17679093"/>
              </a:avLst>
            </a:prstGeom>
            <a:noFill/>
            <a:ln w="1905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Inter Light"/>
                <a:cs typeface="Inter Light"/>
                <a:sym typeface="Inter Light"/>
              </a:endParaRPr>
            </a:p>
          </p:txBody>
        </p:sp>
        <p:grpSp>
          <p:nvGrpSpPr>
            <p:cNvPr id="1464" name="Google Shape;1464;p8"/>
            <p:cNvGrpSpPr/>
            <p:nvPr/>
          </p:nvGrpSpPr>
          <p:grpSpPr>
            <a:xfrm>
              <a:off x="1030200" y="2581950"/>
              <a:ext cx="277675" cy="189700"/>
              <a:chOff x="1027800" y="2581950"/>
              <a:chExt cx="277675" cy="189700"/>
            </a:xfrm>
          </p:grpSpPr>
          <p:cxnSp>
            <p:nvCxnSpPr>
              <p:cNvPr id="1465" name="Google Shape;1465;p8"/>
              <p:cNvCxnSpPr/>
              <p:nvPr/>
            </p:nvCxnSpPr>
            <p:spPr>
              <a:xfrm>
                <a:off x="1062475" y="2611150"/>
                <a:ext cx="243000" cy="160500"/>
              </a:xfrm>
              <a:prstGeom prst="straightConnector1">
                <a:avLst/>
              </a:prstGeom>
              <a:noFill/>
              <a:ln w="9525" cap="flat" cmpd="sng">
                <a:solidFill>
                  <a:srgbClr val="B7B7B7"/>
                </a:solidFill>
                <a:prstDash val="lgDashDot"/>
                <a:round/>
                <a:headEnd type="none" w="sm" len="sm"/>
                <a:tailEnd type="none" w="sm" len="sm"/>
              </a:ln>
            </p:spPr>
          </p:cxnSp>
          <p:sp>
            <p:nvSpPr>
              <p:cNvPr id="1466" name="Google Shape;1466;p8"/>
              <p:cNvSpPr/>
              <p:nvPr/>
            </p:nvSpPr>
            <p:spPr>
              <a:xfrm>
                <a:off x="1027800" y="2581950"/>
                <a:ext cx="41100" cy="41100"/>
              </a:xfrm>
              <a:prstGeom prst="ellipse">
                <a:avLst/>
              </a:prstGeom>
              <a:noFill/>
              <a:ln w="9525" cap="flat" cmpd="sng">
                <a:solidFill>
                  <a:srgbClr val="B7B7B7"/>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Inter Light"/>
                  <a:cs typeface="Inter Light"/>
                  <a:sym typeface="Inter Light"/>
                </a:endParaRPr>
              </a:p>
            </p:txBody>
          </p:sp>
        </p:grpSp>
        <p:grpSp>
          <p:nvGrpSpPr>
            <p:cNvPr id="1467" name="Google Shape;1467;p8"/>
            <p:cNvGrpSpPr/>
            <p:nvPr/>
          </p:nvGrpSpPr>
          <p:grpSpPr>
            <a:xfrm rot="10800000" flipH="1">
              <a:off x="1030200" y="3437350"/>
              <a:ext cx="277675" cy="189700"/>
              <a:chOff x="1027800" y="2581950"/>
              <a:chExt cx="277675" cy="189700"/>
            </a:xfrm>
          </p:grpSpPr>
          <p:cxnSp>
            <p:nvCxnSpPr>
              <p:cNvPr id="1468" name="Google Shape;1468;p8"/>
              <p:cNvCxnSpPr/>
              <p:nvPr/>
            </p:nvCxnSpPr>
            <p:spPr>
              <a:xfrm>
                <a:off x="1062475" y="2611150"/>
                <a:ext cx="243000" cy="160500"/>
              </a:xfrm>
              <a:prstGeom prst="straightConnector1">
                <a:avLst/>
              </a:prstGeom>
              <a:noFill/>
              <a:ln w="9525" cap="flat" cmpd="sng">
                <a:solidFill>
                  <a:srgbClr val="B7B7B7"/>
                </a:solidFill>
                <a:prstDash val="lgDashDot"/>
                <a:round/>
                <a:headEnd type="none" w="sm" len="sm"/>
                <a:tailEnd type="none" w="sm" len="sm"/>
              </a:ln>
            </p:spPr>
          </p:cxnSp>
          <p:sp>
            <p:nvSpPr>
              <p:cNvPr id="1469" name="Google Shape;1469;p8"/>
              <p:cNvSpPr/>
              <p:nvPr/>
            </p:nvSpPr>
            <p:spPr>
              <a:xfrm>
                <a:off x="1027800" y="2581950"/>
                <a:ext cx="41100" cy="41100"/>
              </a:xfrm>
              <a:prstGeom prst="ellipse">
                <a:avLst/>
              </a:prstGeom>
              <a:noFill/>
              <a:ln w="9525" cap="flat" cmpd="sng">
                <a:solidFill>
                  <a:srgbClr val="B7B7B7"/>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ed Hat"/>
                  <a:ea typeface="Inter Light"/>
                  <a:cs typeface="Inter Light"/>
                  <a:sym typeface="Inter Light"/>
                </a:endParaRPr>
              </a:p>
            </p:txBody>
          </p:sp>
        </p:grpSp>
      </p:grpSp>
      <p:sp>
        <p:nvSpPr>
          <p:cNvPr id="1470" name="Google Shape;1470;p8"/>
          <p:cNvSpPr txBox="1"/>
          <p:nvPr/>
        </p:nvSpPr>
        <p:spPr>
          <a:xfrm>
            <a:off x="4123182" y="1050307"/>
            <a:ext cx="1131211" cy="292357"/>
          </a:xfrm>
          <a:prstGeom prst="rect">
            <a:avLst/>
          </a:prstGeom>
          <a:noFill/>
          <a:ln>
            <a:noFill/>
          </a:ln>
          <a:effectLst>
            <a:outerShdw blurRad="57150" dist="19050" dir="5400000" algn="bl" rotWithShape="0">
              <a:srgbClr val="000000">
                <a:alpha val="16078"/>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700" b="1" i="0" u="none" strike="noStrike" cap="none" dirty="0">
                <a:solidFill>
                  <a:srgbClr val="FFFFFF"/>
                </a:solidFill>
                <a:latin typeface="Red Hat"/>
                <a:sym typeface="Arial"/>
              </a:rPr>
              <a:t>Phản ứng và ngăn chặn</a:t>
            </a:r>
            <a:endParaRPr lang="vi-VN" sz="600" b="1" i="0" u="none" strike="noStrike" cap="none" dirty="0">
              <a:solidFill>
                <a:srgbClr val="FFFFFF"/>
              </a:solidFill>
              <a:latin typeface="Red Hat"/>
              <a:sym typeface="Arial"/>
            </a:endParaRPr>
          </a:p>
        </p:txBody>
      </p:sp>
      <p:sp>
        <p:nvSpPr>
          <p:cNvPr id="1471" name="Google Shape;1471;p8"/>
          <p:cNvSpPr txBox="1"/>
          <p:nvPr/>
        </p:nvSpPr>
        <p:spPr>
          <a:xfrm>
            <a:off x="4292606" y="1286409"/>
            <a:ext cx="773990" cy="507801"/>
          </a:xfrm>
          <a:prstGeom prst="rect">
            <a:avLst/>
          </a:prstGeom>
          <a:noFill/>
          <a:ln>
            <a:noFill/>
          </a:ln>
          <a:effectLst>
            <a:outerShdw blurRad="57150" dist="19050" dir="5400000" algn="bl" rotWithShape="0">
              <a:srgbClr val="000000">
                <a:alpha val="16078"/>
              </a:srgbClr>
            </a:outerShdw>
          </a:effectLst>
        </p:spPr>
        <p:txBody>
          <a:bodyPr spcFirstLastPara="1" wrap="square" lIns="91425" tIns="91425" rIns="91425" bIns="91425" anchor="t" anchorCtr="0">
            <a:spAutoFit/>
          </a:bodyPr>
          <a:lstStyle/>
          <a:p>
            <a:pPr algn="ctr">
              <a:buSzPts val="1000"/>
            </a:pPr>
            <a:r>
              <a:rPr lang="en-US" sz="700" b="1" i="0" u="none" strike="noStrike" cap="none" dirty="0">
                <a:solidFill>
                  <a:srgbClr val="FFFFFF"/>
                </a:solidFill>
                <a:latin typeface="Red Hat"/>
                <a:sym typeface="Arial"/>
              </a:rPr>
              <a:t>Threat hunting</a:t>
            </a:r>
            <a:br>
              <a:rPr lang="en-US" sz="700" b="1" i="0" u="none" strike="noStrike" cap="none" dirty="0">
                <a:solidFill>
                  <a:srgbClr val="FFFFFF"/>
                </a:solidFill>
                <a:latin typeface="Red Hat"/>
                <a:sym typeface="Arial"/>
              </a:rPr>
            </a:br>
            <a:r>
              <a:rPr lang="en-US" sz="700" b="1" i="0" u="none" strike="noStrike" cap="none" dirty="0">
                <a:solidFill>
                  <a:srgbClr val="FFFFFF"/>
                </a:solidFill>
                <a:latin typeface="Red Hat"/>
                <a:sym typeface="Arial"/>
              </a:rPr>
              <a:t>(</a:t>
            </a:r>
            <a:r>
              <a:rPr lang="en-US" sz="700" b="1" i="0" u="none" strike="noStrike" cap="none" dirty="0" err="1">
                <a:solidFill>
                  <a:srgbClr val="FFFFFF"/>
                </a:solidFill>
                <a:latin typeface="Red Hat"/>
                <a:sym typeface="Arial"/>
              </a:rPr>
              <a:t>săn</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lùng</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mối</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đe</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dọa</a:t>
            </a:r>
            <a:r>
              <a:rPr lang="en-US" sz="700" b="1" i="0" u="none" strike="noStrike" cap="none" dirty="0">
                <a:solidFill>
                  <a:srgbClr val="FFFFFF"/>
                </a:solidFill>
                <a:latin typeface="Red Hat"/>
                <a:sym typeface="Arial"/>
              </a:rPr>
              <a:t>)</a:t>
            </a:r>
          </a:p>
        </p:txBody>
      </p:sp>
      <p:sp>
        <p:nvSpPr>
          <p:cNvPr id="1472" name="Google Shape;1472;p8"/>
          <p:cNvSpPr txBox="1"/>
          <p:nvPr/>
        </p:nvSpPr>
        <p:spPr>
          <a:xfrm>
            <a:off x="4137886" y="2534239"/>
            <a:ext cx="929261" cy="292357"/>
          </a:xfrm>
          <a:prstGeom prst="rect">
            <a:avLst/>
          </a:prstGeom>
          <a:noFill/>
          <a:ln>
            <a:noFill/>
          </a:ln>
          <a:effectLst>
            <a:outerShdw blurRad="57150" dist="19050" dir="5400000" algn="bl" rotWithShape="0">
              <a:srgbClr val="000000">
                <a:alpha val="16078"/>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700" b="1" i="0" u="none" strike="noStrike" cap="none" dirty="0" err="1">
                <a:solidFill>
                  <a:srgbClr val="FFFFFF"/>
                </a:solidFill>
                <a:latin typeface="Red Hat"/>
                <a:sym typeface="Arial"/>
              </a:rPr>
              <a:t>Phân</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tích</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tình</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báo</a:t>
            </a:r>
            <a:endParaRPr lang="en-US" sz="700" b="1" i="0" u="none" strike="noStrike" cap="none" dirty="0">
              <a:solidFill>
                <a:srgbClr val="FFFFFF"/>
              </a:solidFill>
              <a:latin typeface="Red Hat"/>
              <a:sym typeface="Arial"/>
            </a:endParaRPr>
          </a:p>
        </p:txBody>
      </p:sp>
      <p:sp>
        <p:nvSpPr>
          <p:cNvPr id="1473" name="Google Shape;1473;p8"/>
          <p:cNvSpPr txBox="1"/>
          <p:nvPr/>
        </p:nvSpPr>
        <p:spPr>
          <a:xfrm>
            <a:off x="4137887" y="2844922"/>
            <a:ext cx="929260" cy="292357"/>
          </a:xfrm>
          <a:prstGeom prst="rect">
            <a:avLst/>
          </a:prstGeom>
          <a:noFill/>
          <a:ln>
            <a:noFill/>
          </a:ln>
          <a:effectLst>
            <a:outerShdw blurRad="57150" dist="19050" dir="5400000" algn="bl" rotWithShape="0">
              <a:srgbClr val="000000">
                <a:alpha val="16078"/>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700" b="1" i="0" u="none" strike="noStrike" cap="none" dirty="0">
                <a:solidFill>
                  <a:srgbClr val="FFFFFF"/>
                </a:solidFill>
                <a:latin typeface="Red Hat"/>
                <a:sym typeface="Arial"/>
              </a:rPr>
              <a:t>Khoa </a:t>
            </a:r>
            <a:r>
              <a:rPr lang="en-US" sz="700" b="1" i="0" u="none" strike="noStrike" cap="none" dirty="0" err="1">
                <a:solidFill>
                  <a:srgbClr val="FFFFFF"/>
                </a:solidFill>
                <a:latin typeface="Red Hat"/>
                <a:sym typeface="Arial"/>
              </a:rPr>
              <a:t>học</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dữ</a:t>
            </a:r>
            <a:r>
              <a:rPr lang="en-US" sz="700" b="1" i="0" u="none" strike="noStrike" cap="none" dirty="0">
                <a:solidFill>
                  <a:srgbClr val="FFFFFF"/>
                </a:solidFill>
                <a:latin typeface="Red Hat"/>
                <a:sym typeface="Arial"/>
              </a:rPr>
              <a:t> </a:t>
            </a:r>
            <a:r>
              <a:rPr lang="en-US" sz="700" b="1" i="0" u="none" strike="noStrike" cap="none" dirty="0" err="1">
                <a:solidFill>
                  <a:srgbClr val="FFFFFF"/>
                </a:solidFill>
                <a:latin typeface="Red Hat"/>
                <a:sym typeface="Arial"/>
              </a:rPr>
              <a:t>liệu</a:t>
            </a:r>
            <a:endParaRPr lang="en-US" sz="700" b="1" i="0" u="none" strike="noStrike" cap="none" dirty="0">
              <a:solidFill>
                <a:srgbClr val="FFFFFF"/>
              </a:solidFill>
              <a:latin typeface="Red Hat"/>
              <a:sym typeface="Arial"/>
            </a:endParaRPr>
          </a:p>
        </p:txBody>
      </p:sp>
      <p:sp>
        <p:nvSpPr>
          <p:cNvPr id="1474" name="Google Shape;1474;p8"/>
          <p:cNvSpPr txBox="1"/>
          <p:nvPr/>
        </p:nvSpPr>
        <p:spPr>
          <a:xfrm>
            <a:off x="4312692" y="2040151"/>
            <a:ext cx="683100" cy="215400"/>
          </a:xfrm>
          <a:prstGeom prst="rect">
            <a:avLst/>
          </a:prstGeom>
          <a:noFill/>
          <a:ln>
            <a:noFill/>
          </a:ln>
          <a:effectLst>
            <a:outerShdw blurRad="333117" dist="50800" dir="5400000" algn="ctr" rotWithShape="0">
              <a:srgbClr val="000000">
                <a:alpha val="1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800" b="1" i="0" u="none" strike="noStrike" cap="none">
                <a:solidFill>
                  <a:srgbClr val="FFFFFF"/>
                </a:solidFill>
                <a:latin typeface="Red Hat"/>
                <a:sym typeface="Arial"/>
              </a:rPr>
              <a:t>People</a:t>
            </a:r>
            <a:endParaRPr sz="800" b="0" i="0" u="none" strike="noStrike" cap="none">
              <a:solidFill>
                <a:srgbClr val="FFFFFF"/>
              </a:solidFill>
              <a:latin typeface="Red Hat"/>
              <a:sym typeface="Arial"/>
            </a:endParaRPr>
          </a:p>
        </p:txBody>
      </p:sp>
      <p:cxnSp>
        <p:nvCxnSpPr>
          <p:cNvPr id="1475" name="Google Shape;1475;p8"/>
          <p:cNvCxnSpPr/>
          <p:nvPr/>
        </p:nvCxnSpPr>
        <p:spPr>
          <a:xfrm>
            <a:off x="4649541" y="1283881"/>
            <a:ext cx="0" cy="68400"/>
          </a:xfrm>
          <a:prstGeom prst="straightConnector1">
            <a:avLst/>
          </a:prstGeom>
          <a:noFill/>
          <a:ln w="12700" cap="flat" cmpd="sng">
            <a:solidFill>
              <a:srgbClr val="B7B7B7"/>
            </a:solidFill>
            <a:prstDash val="solid"/>
            <a:round/>
            <a:headEnd type="none" w="sm" len="sm"/>
            <a:tailEnd type="none" w="sm" len="sm"/>
          </a:ln>
        </p:spPr>
      </p:cxnSp>
      <p:pic>
        <p:nvPicPr>
          <p:cNvPr id="1476" name="Google Shape;1476;p8"/>
          <p:cNvPicPr preferRelativeResize="0"/>
          <p:nvPr/>
        </p:nvPicPr>
        <p:blipFill rotWithShape="1">
          <a:blip r:embed="rId6">
            <a:alphaModFix/>
          </a:blip>
          <a:srcRect/>
          <a:stretch/>
        </p:blipFill>
        <p:spPr>
          <a:xfrm rot="10800000">
            <a:off x="4488589" y="2319749"/>
            <a:ext cx="321903" cy="137648"/>
          </a:xfrm>
          <a:prstGeom prst="rect">
            <a:avLst/>
          </a:prstGeom>
          <a:noFill/>
          <a:ln>
            <a:noFill/>
          </a:ln>
        </p:spPr>
      </p:pic>
      <p:pic>
        <p:nvPicPr>
          <p:cNvPr id="1477" name="Google Shape;1477;p8"/>
          <p:cNvPicPr preferRelativeResize="0"/>
          <p:nvPr/>
        </p:nvPicPr>
        <p:blipFill rotWithShape="1">
          <a:blip r:embed="rId6">
            <a:alphaModFix/>
          </a:blip>
          <a:srcRect/>
          <a:stretch/>
        </p:blipFill>
        <p:spPr>
          <a:xfrm>
            <a:off x="4488589" y="1808728"/>
            <a:ext cx="321903" cy="137648"/>
          </a:xfrm>
          <a:prstGeom prst="rect">
            <a:avLst/>
          </a:prstGeom>
          <a:noFill/>
          <a:ln>
            <a:noFill/>
          </a:ln>
        </p:spPr>
      </p:pic>
      <p:cxnSp>
        <p:nvCxnSpPr>
          <p:cNvPr id="1478" name="Google Shape;1478;p8"/>
          <p:cNvCxnSpPr/>
          <p:nvPr/>
        </p:nvCxnSpPr>
        <p:spPr>
          <a:xfrm>
            <a:off x="4649541" y="1743619"/>
            <a:ext cx="0" cy="68400"/>
          </a:xfrm>
          <a:prstGeom prst="straightConnector1">
            <a:avLst/>
          </a:prstGeom>
          <a:noFill/>
          <a:ln w="12700" cap="flat" cmpd="sng">
            <a:solidFill>
              <a:srgbClr val="B7B7B7"/>
            </a:solidFill>
            <a:prstDash val="solid"/>
            <a:round/>
            <a:headEnd type="none" w="sm" len="sm"/>
            <a:tailEnd type="none" w="sm" len="sm"/>
          </a:ln>
        </p:spPr>
      </p:cxnSp>
      <p:cxnSp>
        <p:nvCxnSpPr>
          <p:cNvPr id="1479" name="Google Shape;1479;p8"/>
          <p:cNvCxnSpPr/>
          <p:nvPr/>
        </p:nvCxnSpPr>
        <p:spPr>
          <a:xfrm>
            <a:off x="4649541" y="2439278"/>
            <a:ext cx="0" cy="68400"/>
          </a:xfrm>
          <a:prstGeom prst="straightConnector1">
            <a:avLst/>
          </a:prstGeom>
          <a:noFill/>
          <a:ln w="12700" cap="flat" cmpd="sng">
            <a:solidFill>
              <a:srgbClr val="B7B7B7"/>
            </a:solidFill>
            <a:prstDash val="solid"/>
            <a:round/>
            <a:headEnd type="none" w="sm" len="sm"/>
            <a:tailEnd type="none" w="sm" len="sm"/>
          </a:ln>
        </p:spPr>
      </p:cxnSp>
      <p:cxnSp>
        <p:nvCxnSpPr>
          <p:cNvPr id="1480" name="Google Shape;1480;p8"/>
          <p:cNvCxnSpPr/>
          <p:nvPr/>
        </p:nvCxnSpPr>
        <p:spPr>
          <a:xfrm>
            <a:off x="4649541" y="2787108"/>
            <a:ext cx="0" cy="68400"/>
          </a:xfrm>
          <a:prstGeom prst="straightConnector1">
            <a:avLst/>
          </a:prstGeom>
          <a:noFill/>
          <a:ln w="12700" cap="flat" cmpd="sng">
            <a:solidFill>
              <a:srgbClr val="B7B7B7"/>
            </a:solidFill>
            <a:prstDash val="solid"/>
            <a:round/>
            <a:headEnd type="none" w="sm" len="sm"/>
            <a:tailEnd type="none" w="sm" len="sm"/>
          </a:ln>
        </p:spPr>
      </p:cxnSp>
      <p:pic>
        <p:nvPicPr>
          <p:cNvPr id="1481" name="Google Shape;1481;p8"/>
          <p:cNvPicPr preferRelativeResize="0"/>
          <p:nvPr/>
        </p:nvPicPr>
        <p:blipFill rotWithShape="1">
          <a:blip r:embed="rId6">
            <a:alphaModFix/>
          </a:blip>
          <a:srcRect/>
          <a:stretch/>
        </p:blipFill>
        <p:spPr>
          <a:xfrm rot="-5400000">
            <a:off x="4302008" y="2084260"/>
            <a:ext cx="153445" cy="96233"/>
          </a:xfrm>
          <a:prstGeom prst="rect">
            <a:avLst/>
          </a:prstGeom>
          <a:noFill/>
          <a:ln>
            <a:noFill/>
          </a:ln>
        </p:spPr>
      </p:pic>
      <p:pic>
        <p:nvPicPr>
          <p:cNvPr id="1482" name="Google Shape;1482;p8"/>
          <p:cNvPicPr preferRelativeResize="0"/>
          <p:nvPr/>
        </p:nvPicPr>
        <p:blipFill rotWithShape="1">
          <a:blip r:embed="rId6">
            <a:alphaModFix/>
          </a:blip>
          <a:srcRect/>
          <a:stretch/>
        </p:blipFill>
        <p:spPr>
          <a:xfrm rot="5400000">
            <a:off x="4848706" y="2067906"/>
            <a:ext cx="153445" cy="96233"/>
          </a:xfrm>
          <a:prstGeom prst="rect">
            <a:avLst/>
          </a:prstGeom>
          <a:noFill/>
          <a:ln>
            <a:noFill/>
          </a:ln>
        </p:spPr>
      </p:pic>
      <p:sp>
        <p:nvSpPr>
          <p:cNvPr id="1483" name="Google Shape;1483;p8"/>
          <p:cNvSpPr txBox="1"/>
          <p:nvPr/>
        </p:nvSpPr>
        <p:spPr>
          <a:xfrm>
            <a:off x="3226234" y="2015597"/>
            <a:ext cx="8388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800" b="1" i="0" u="none" strike="noStrike" cap="none" dirty="0">
                <a:solidFill>
                  <a:srgbClr val="FFFFFF"/>
                </a:solidFill>
                <a:latin typeface="Red Hat"/>
                <a:sym typeface="Arial"/>
              </a:rPr>
              <a:t>Data-centric</a:t>
            </a:r>
            <a:endParaRPr sz="800" b="1" i="0" u="none" strike="noStrike" cap="none" dirty="0">
              <a:solidFill>
                <a:srgbClr val="000000"/>
              </a:solidFill>
              <a:latin typeface="Red Hat"/>
              <a:sym typeface="Arial"/>
            </a:endParaRPr>
          </a:p>
        </p:txBody>
      </p:sp>
      <p:sp>
        <p:nvSpPr>
          <p:cNvPr id="1484" name="Google Shape;1484;p8"/>
          <p:cNvSpPr txBox="1"/>
          <p:nvPr/>
        </p:nvSpPr>
        <p:spPr>
          <a:xfrm>
            <a:off x="5020345" y="2015574"/>
            <a:ext cx="12738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800" b="1" i="0" u="none" strike="noStrike" cap="none">
                <a:solidFill>
                  <a:srgbClr val="FFFFFF"/>
                </a:solidFill>
                <a:latin typeface="Red Hat"/>
                <a:sym typeface="Arial"/>
              </a:rPr>
              <a:t>AI-native Platform </a:t>
            </a:r>
            <a:endParaRPr sz="800" b="1" i="0" u="none" strike="noStrike" cap="none">
              <a:solidFill>
                <a:srgbClr val="000000"/>
              </a:solidFill>
              <a:latin typeface="Red Hat"/>
              <a:sym typeface="Arial"/>
            </a:endParaRPr>
          </a:p>
        </p:txBody>
      </p:sp>
    </p:spTree>
  </p:cSld>
  <p:clrMapOvr>
    <a:masterClrMapping/>
  </p:clrMapOvr>
</p:sld>
</file>

<file path=ppt/theme/theme1.xml><?xml version="1.0" encoding="utf-8"?>
<a:theme xmlns:a="http://schemas.openxmlformats.org/drawingml/2006/main" name="CrowdStrike Theme 2024 - Dark Mode">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rowdStrike Theme 2024 - Dark Mode">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wdStrike Theme 2024 - Dark Mode">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rowdStrike 2020 - Dark">
  <a:themeElements>
    <a:clrScheme name="Custom 5">
      <a:dk1>
        <a:srgbClr val="FFFFFF"/>
      </a:dk1>
      <a:lt1>
        <a:srgbClr val="FFFFFF"/>
      </a:lt1>
      <a:dk2>
        <a:srgbClr val="000000"/>
      </a:dk2>
      <a:lt2>
        <a:srgbClr val="FFFFFF"/>
      </a:lt2>
      <a:accent1>
        <a:srgbClr val="DA372A"/>
      </a:accent1>
      <a:accent2>
        <a:srgbClr val="348199"/>
      </a:accent2>
      <a:accent3>
        <a:srgbClr val="98C250"/>
      </a:accent3>
      <a:accent4>
        <a:srgbClr val="F98D2E"/>
      </a:accent4>
      <a:accent5>
        <a:srgbClr val="2DB5AE"/>
      </a:accent5>
      <a:accent6>
        <a:srgbClr val="3A3B3B"/>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D3AF3AFCE10E469A2C30A0317448BD" ma:contentTypeVersion="3" ma:contentTypeDescription="Create a new document." ma:contentTypeScope="" ma:versionID="7ad884ccd2b86aaef50cb1b576daf0bf">
  <xsd:schema xmlns:xsd="http://www.w3.org/2001/XMLSchema" xmlns:xs="http://www.w3.org/2001/XMLSchema" xmlns:p="http://schemas.microsoft.com/office/2006/metadata/properties" xmlns:ns2="5de236bb-3047-40ce-a803-ff11042debe3" targetNamespace="http://schemas.microsoft.com/office/2006/metadata/properties" ma:root="true" ma:fieldsID="7666ed389ed915f39989991ff4f7a1a5" ns2:_="">
    <xsd:import namespace="5de236bb-3047-40ce-a803-ff11042debe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e236bb-3047-40ce-a803-ff11042de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A8CAB9-54AA-4384-A910-82E8F469259B}">
  <ds:schemaRefs>
    <ds:schemaRef ds:uri="http://schemas.microsoft.com/office/2006/documentManagement/types"/>
    <ds:schemaRef ds:uri="http://purl.org/dc/terms/"/>
    <ds:schemaRef ds:uri="http://www.w3.org/XML/1998/namespace"/>
    <ds:schemaRef ds:uri="5de236bb-3047-40ce-a803-ff11042debe3"/>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0A4EDCE-0F53-4D30-B52C-9D489E7B7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e236bb-3047-40ce-a803-ff11042de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2749A4-ABF2-46C2-912C-C6065B43BE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649</TotalTime>
  <Words>5333</Words>
  <Application>Microsoft Office PowerPoint</Application>
  <PresentationFormat>On-screen Show (16:9)</PresentationFormat>
  <Paragraphs>487</Paragraphs>
  <Slides>25</Slides>
  <Notes>25</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25</vt:i4>
      </vt:variant>
    </vt:vector>
  </HeadingPairs>
  <TitlesOfParts>
    <vt:vector size="48" baseType="lpstr">
      <vt:lpstr>Arial</vt:lpstr>
      <vt:lpstr>Calibri</vt:lpstr>
      <vt:lpstr>fkGroteskNeue</vt:lpstr>
      <vt:lpstr>Inter</vt:lpstr>
      <vt:lpstr>Inter Black</vt:lpstr>
      <vt:lpstr>Inter ExtraBold</vt:lpstr>
      <vt:lpstr>Inter Light</vt:lpstr>
      <vt:lpstr>Inter Medium</vt:lpstr>
      <vt:lpstr>Inter SemiBold</vt:lpstr>
      <vt:lpstr>Karla</vt:lpstr>
      <vt:lpstr>Noto Sans</vt:lpstr>
      <vt:lpstr>Noto Sans Symbols</vt:lpstr>
      <vt:lpstr>Questrial</vt:lpstr>
      <vt:lpstr>Read hat</vt:lpstr>
      <vt:lpstr>Red Hat</vt:lpstr>
      <vt:lpstr>Red Hat Display</vt:lpstr>
      <vt:lpstr>Red Hat Display SemiBold</vt:lpstr>
      <vt:lpstr>Trebuchet MS</vt:lpstr>
      <vt:lpstr>var(--font-fk-grotesk)</vt:lpstr>
      <vt:lpstr>CrowdStrike Theme 2024 - Dark Mode</vt:lpstr>
      <vt:lpstr>1_CrowdStrike Theme 2024 - Dark Mode</vt:lpstr>
      <vt:lpstr>CrowdStrike Theme 2024 - Dark Mode</vt:lpstr>
      <vt:lpstr>1_CrowdStrike 2020 - Dark</vt:lpstr>
      <vt:lpstr>Nâng cao bảo mật Endpoint của bạn với CrowdStrike</vt:lpstr>
      <vt:lpstr>Kẻ tấn công ngày càng nhanh và khó lường hơn Thiết bị đầu cuối (endpoint) là điểm tấn công quan trọng</vt:lpstr>
      <vt:lpstr>Công nghệ bảo mật truyền thống không thể theo kịp</vt:lpstr>
      <vt:lpstr>Chúng tôi tiên phong trong cách tiếp cận mới bảo mật endpoint hiện đại. </vt:lpstr>
      <vt:lpstr>LEADERS duy nhất trong cả 3 thị trường</vt:lpstr>
      <vt:lpstr>PowerPoint Presentation</vt:lpstr>
      <vt:lpstr>CrowdStrike  Hơn một thập kỷ đổi mới trong bảo vệ endpoint hiện đại</vt:lpstr>
      <vt:lpstr>TECH: INDICATORS of ATTACK (IOA)</vt:lpstr>
      <vt:lpstr>Vòng phản hồi chặt chẽ để phát hiện vượt trội Từ các dịch vụ MDR, IR và Threat Hunting hàng đầu trong ngành </vt:lpstr>
      <vt:lpstr> Leader trong mảng endpoint security</vt:lpstr>
      <vt:lpstr>PowerPoint Presentation</vt:lpstr>
      <vt:lpstr>All Falcon® Insight XDR customers: Thu thập 10GB dữ liệu bên thứ ba miễn phí mỗi ngày</vt:lpstr>
      <vt:lpstr>Phản ứng tự động nhanh chóng Độ chính xác cao</vt:lpstr>
      <vt:lpstr>PowerPoint Presentation</vt:lpstr>
      <vt:lpstr>PowerPoint Presentation</vt:lpstr>
      <vt:lpstr>Hợp nhất điều tra với một bảng điều khiển duy nhất Xây dựng bức tranh toàn diện về các cuộc tấn công</vt:lpstr>
      <vt:lpstr>Triển khai dễ dàng, bảo vệ tự tin Qua 1 Agent duy nhất</vt:lpstr>
      <vt:lpstr>Chứng nhận bởi Khách hàng, Nhà Phân Tích &amp; Kiểm thử 3rd</vt:lpstr>
      <vt:lpstr>PowerPoint Presentation</vt:lpstr>
      <vt:lpstr>PowerPoint Presentation</vt:lpstr>
      <vt:lpstr>Các Bước Tiếp Theo</vt:lpstr>
      <vt:lpstr>PowerPoint Presentation</vt:lpstr>
      <vt:lpstr>PowerPoint Presentation</vt:lpstr>
      <vt:lpstr>Tính năng chính NG-AV (Falcon Prevent) Ngăn chặn đa lớp, kể cả offline</vt:lpstr>
      <vt:lpstr>Tính năng chính XDR (Falcon Insight): Phát hiện, điều tra, phản hồi mối đe dọa hợp nhất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Anne Aarness</dc:creator>
  <cp:lastModifiedBy>Lap Nguyen</cp:lastModifiedBy>
  <cp:revision>8</cp:revision>
  <dcterms:modified xsi:type="dcterms:W3CDTF">2025-09-25T07:37:50Z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0x010100E0D3AF3AFCE10E469A2C30A0317448BD</vt:lpwstr>
  </property>
</Properties>
</file>